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9144000" cy="5143500" type="screen16x9"/>
  <p:notesSz cx="6858000" cy="9144000"/>
  <p:embeddedFontLst>
    <p:embeddedFont>
      <p:font typeface="Georgia" panose="02040502050405020303"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7ADF22-C26F-4CB4-ACA0-66EAA787AB72}">
  <a:tblStyle styleId="{9A7ADF22-C26F-4CB4-ACA0-66EAA787AB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10A9376-FF2A-4A43-A88E-0D5591378814}"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055538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orestandards.org/ELA-Literacy/RI/3/" TargetMode="External"/><Relationship Id="rId7" Type="http://schemas.openxmlformats.org/officeDocument/2006/relationships/hyperlink" Target="http://www.corestandards.org/ELA-Literacy/L/3/"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corestandards.org/ELA-Literacy/SL/3/" TargetMode="External"/><Relationship Id="rId5" Type="http://schemas.openxmlformats.org/officeDocument/2006/relationships/hyperlink" Target="http://www.corestandards.org/ELA-Literacy/W/3/" TargetMode="External"/><Relationship Id="rId4" Type="http://schemas.openxmlformats.org/officeDocument/2006/relationships/hyperlink" Target="http://www.corestandards.org/ELA-Literacy/RL/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orestandards.org/ELA-Literacy/L/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bcf8b7f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bcf8b7f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bcf8b7f38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bcf8b7f3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Launch 2/3</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1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Read aloud the Focusing Question.</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Explain to students that their learning in the Focusing Question arc will allow students to develop a topic using facts, definitions, and details around the importance of how and why scientists explore sea creatures.</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bcf8b7f3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bcf8b7f3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Launch 3/3</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2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Read aloud the Content Framing Question.</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Remind students that in the last lesson, they focused on asking and answering questions about sharks from the text </a:t>
            </a:r>
            <a:r>
              <a:rPr lang="en" i="1">
                <a:solidFill>
                  <a:schemeClr val="dk1"/>
                </a:solidFill>
              </a:rPr>
              <a:t>Shark Attack!</a:t>
            </a:r>
            <a:r>
              <a:rPr lang="en">
                <a:solidFill>
                  <a:schemeClr val="dk1"/>
                </a:solidFill>
              </a:rPr>
              <a:t> Today, students focus on understanding what is happening in the chapter “Shark Attacks—The Facts.”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Read aloud the Craft Question.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187b9e3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c187b9e3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Organize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0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Tell students they begin to understand what’s happening in “Shark Attacks—The Facts” as they practice their listening skills with a Read–Aloud of the chapter.</a:t>
            </a: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d262dd3a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d262dd3a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Listen to a Text Read Aloud 1/3</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8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Distribute sticky notes.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Tell students to use sticky notes to annotate their texts.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Read the designated chapters aloud, modeling the elements of fluent reading.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d262dd3a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d262dd3a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Listen to a Text Read Aloud 2/3</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1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Review the definition of </a:t>
            </a:r>
            <a:r>
              <a:rPr lang="en" i="1">
                <a:solidFill>
                  <a:schemeClr val="dk1"/>
                </a:solidFill>
              </a:rPr>
              <a:t>bloodthirsty</a:t>
            </a:r>
            <a:r>
              <a:rPr lang="en">
                <a:solidFill>
                  <a:schemeClr val="dk1"/>
                </a:solidFill>
              </a:rPr>
              <a: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Have students add the definition into the New Word section of their Vocabulary Journal.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d262dd3a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d262dd3a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Listen to a Text Read Aloud 3/3</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1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Review the definition of </a:t>
            </a:r>
            <a:r>
              <a:rPr lang="en" i="1">
                <a:solidFill>
                  <a:schemeClr val="dk1"/>
                </a:solidFill>
              </a:rPr>
              <a:t>species</a:t>
            </a:r>
            <a:r>
              <a:rPr lang="en">
                <a:solidFill>
                  <a:schemeClr val="dk1"/>
                </a:solidFill>
              </a:rPr>
              <a: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Have students add the definition into the New Word section of their Vocabulary Journal.</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dd07c42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dd07c42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Identify the Main Idea and Key Details in a Paragraph 1/4</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3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Direct students to refer to the first paragraph on page 16 to answer the question on the slide.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Chart responses and guide discussion.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dd07c42a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dd07c42a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Identify the Main Idea and Key Details in a Paragraph 2/4</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2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Chart student responses, and guide discussion.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5dd07c42a6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5dd07c42a6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Identify the Main Idea and Key Details in a Paragraph 3/4</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2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Chart student responses, and guide discussion.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5dd07c42a6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5dd07c42a6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Identify the Main Idea and Key Details in a Paragraph 4/4</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3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Direct students to refer to the second paragraph on page 16 to answer the question on the slide.</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Chart student responses, and guide discussion.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ce45f6202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ce45f6202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d262dd3a7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d262dd3a7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Identify the Main Idea and Key Details in a Passage 1/2</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4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Small Groups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Divide students into small groups.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Direct students to Handout 5B.</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Assign each group one of the text excerpts on page 17, pages 18–19, page 20, page 21, pages 22–23, or pages 24–25. More than one group may analyze the same excerpt, if needed.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As students work in small groups, provide feedback on this form for students. Encourage them to complete it along the way as well. </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When students complete their small group work, have them finish assessing their work for any areas they have not already completed.</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d262dd3a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d262dd3a7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Identify the Main Idea and Key Details in a Passage 2/2</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9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Small Groups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Distribute chart paper and markers to each group.</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Review the CFU directions.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After each group has completed their Boxes and Bullets Organizer, collaboratively identify key details from the chapter and identify the main idea of the chapter for class display.</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b="1"/>
              <a:t>Support Note: Reading</a:t>
            </a:r>
            <a:endParaRPr b="1"/>
          </a:p>
          <a:p>
            <a:pPr marL="0" lvl="0" indent="0" algn="l" rtl="0">
              <a:lnSpc>
                <a:spcPct val="115000"/>
              </a:lnSpc>
              <a:spcBef>
                <a:spcPts val="0"/>
              </a:spcBef>
              <a:spcAft>
                <a:spcPts val="0"/>
              </a:spcAft>
              <a:buNone/>
            </a:pPr>
            <a:r>
              <a:rPr lang="en"/>
              <a:t>Have students who read at grade level read independently.</a:t>
            </a:r>
            <a:endParaRPr/>
          </a:p>
          <a:p>
            <a:pPr marL="0" lvl="0" indent="0" algn="l" rtl="0">
              <a:lnSpc>
                <a:spcPct val="115000"/>
              </a:lnSpc>
              <a:spcBef>
                <a:spcPts val="0"/>
              </a:spcBef>
              <a:spcAft>
                <a:spcPts val="0"/>
              </a:spcAft>
              <a:buNone/>
            </a:pPr>
            <a:r>
              <a:rPr lang="en"/>
              <a:t>Follow this reading protocol with students who need support:</a:t>
            </a:r>
            <a:endParaRPr/>
          </a:p>
          <a:p>
            <a:pPr marL="0" lvl="0" indent="0" algn="l" rtl="0">
              <a:lnSpc>
                <a:spcPct val="115000"/>
              </a:lnSpc>
              <a:spcBef>
                <a:spcPts val="0"/>
              </a:spcBef>
              <a:spcAft>
                <a:spcPts val="0"/>
              </a:spcAft>
              <a:buNone/>
            </a:pPr>
            <a:r>
              <a:rPr lang="en"/>
              <a:t>1st Read—Read aloud to model fluent reading while students follow along with their eyes on the text.</a:t>
            </a:r>
            <a:endParaRPr/>
          </a:p>
          <a:p>
            <a:pPr marL="0" lvl="0" indent="0" algn="l" rtl="0">
              <a:lnSpc>
                <a:spcPct val="115000"/>
              </a:lnSpc>
              <a:spcBef>
                <a:spcPts val="0"/>
              </a:spcBef>
              <a:spcAft>
                <a:spcPts val="0"/>
              </a:spcAft>
              <a:buNone/>
            </a:pPr>
            <a:r>
              <a:rPr lang="en"/>
              <a:t>2nd Read—Choose one of the following options:</a:t>
            </a:r>
            <a:endParaRPr/>
          </a:p>
          <a:p>
            <a:pPr marL="457200" lvl="0" indent="-298450" algn="l" rtl="0">
              <a:lnSpc>
                <a:spcPct val="115000"/>
              </a:lnSpc>
              <a:spcBef>
                <a:spcPts val="0"/>
              </a:spcBef>
              <a:spcAft>
                <a:spcPts val="0"/>
              </a:spcAft>
              <a:buSzPts val="1100"/>
              <a:buAutoNum type="arabicPeriod"/>
            </a:pPr>
            <a:r>
              <a:rPr lang="en"/>
              <a:t>Read aloud a second time to model fluent reading.</a:t>
            </a:r>
            <a:endParaRPr/>
          </a:p>
          <a:p>
            <a:pPr marL="457200" lvl="0" indent="-298450" algn="l" rtl="0">
              <a:lnSpc>
                <a:spcPct val="115000"/>
              </a:lnSpc>
              <a:spcBef>
                <a:spcPts val="0"/>
              </a:spcBef>
              <a:spcAft>
                <a:spcPts val="0"/>
              </a:spcAft>
              <a:buSzPts val="1100"/>
              <a:buAutoNum type="arabicPeriod"/>
            </a:pPr>
            <a:r>
              <a:rPr lang="en"/>
              <a:t>Pair students. Student 1 reads aloud, and student 2 follows along with eyes on the text. Students switch roles after the first text.</a:t>
            </a:r>
            <a:endParaRPr/>
          </a:p>
          <a:p>
            <a:pPr marL="457200" lvl="0" indent="-298450" algn="l" rtl="0">
              <a:lnSpc>
                <a:spcPct val="115000"/>
              </a:lnSpc>
              <a:spcBef>
                <a:spcPts val="0"/>
              </a:spcBef>
              <a:spcAft>
                <a:spcPts val="0"/>
              </a:spcAft>
              <a:buSzPts val="1100"/>
              <a:buAutoNum type="arabicPeriod"/>
            </a:pPr>
            <a:r>
              <a:rPr lang="en"/>
              <a:t>Provide an audio recording. Students listen and follow along with eyes on the text.</a:t>
            </a:r>
            <a:endParaRPr/>
          </a:p>
          <a:p>
            <a:pPr marL="0" lvl="0" indent="0" algn="l" rtl="0">
              <a:spcBef>
                <a:spcPts val="0"/>
              </a:spcBef>
              <a:spcAft>
                <a:spcPts val="0"/>
              </a:spcAft>
              <a:buNone/>
            </a:pPr>
            <a:endParaRPr b="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d262dd3a7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d262dd3a7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Reflect: Main Idea</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1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Have students record their responses, and/or facilitate a brief whole group discussion.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c187b9e3d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c187b9e3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Examine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0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Tell students they have looked at what is happening in the chapter “Shark Attacks—The Facts.”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Explain that they now examine how to develop a topic with facts, definitions, and details.</a:t>
            </a:r>
            <a:endParaRPr b="1">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d262dd3a7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d262dd3a7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Examine How to Develop a Topic Using Facts, Definitions, and Details 1/2</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15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Review the Describe Your Knowledge to a TEE Anchor Chart.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rgbClr val="222222"/>
                </a:solidFill>
                <a:highlight>
                  <a:srgbClr val="FFFFFF"/>
                </a:highlight>
              </a:rPr>
              <a:t>Point out that each topic statement is supported by evidence.</a:t>
            </a:r>
            <a:endParaRPr>
              <a:solidFill>
                <a:srgbClr val="222222"/>
              </a:solidFill>
              <a:highlight>
                <a:srgbClr val="FFFFFF"/>
              </a:highlight>
            </a:endParaRPr>
          </a:p>
          <a:p>
            <a:pPr marL="457200" lvl="0" indent="-298450" algn="l" rtl="0">
              <a:lnSpc>
                <a:spcPct val="115000"/>
              </a:lnSpc>
              <a:spcBef>
                <a:spcPts val="0"/>
              </a:spcBef>
              <a:spcAft>
                <a:spcPts val="0"/>
              </a:spcAft>
              <a:buClr>
                <a:schemeClr val="dk1"/>
              </a:buClr>
              <a:buSzPts val="1100"/>
              <a:buAutoNum type="arabicPeriod"/>
            </a:pPr>
            <a:r>
              <a:rPr lang="en">
                <a:solidFill>
                  <a:srgbClr val="222222"/>
                </a:solidFill>
                <a:highlight>
                  <a:srgbClr val="FFFFFF"/>
                </a:highlight>
              </a:rPr>
              <a:t>Explain that three main types of evidence are facts, definitions, and details.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Direct students to Handout 20A. Collaboratively complete the handout.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d262dd3a7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d262dd3a7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Learn: Examine How to Develop a Topic Using Facts, Definitions, and Details 2/2</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5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Pairs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Pair students.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Distribute sticky notes, and remind students of guidelines for a Whip Around.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Review the CFU directions.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d262dd3a7_0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d262dd3a7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Land 1/1</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5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Pairs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Instruct students to shares responses with a partner.</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Remind students to review the text and their notes in order to explain their reasoning.</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Remind students to only use information from the chapter, not the text as a whole.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d262dd3a7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d262dd3a7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Wrap: Assign Homework 1/1</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5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Direct students to Handout 1B and Handout 19A.</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Assign homework.</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d262dd3a7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d262dd3a7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Deep Dive: Vocabulary</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0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i="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Tell students they will begin to practice making real-life connections between words and their uses related to the ocean’s food chains.</a:t>
            </a:r>
            <a:endParaRPr>
              <a:solidFill>
                <a:schemeClr val="dk1"/>
              </a:solidFill>
            </a:endParaRPr>
          </a:p>
          <a:p>
            <a:pPr marL="457200" lvl="0" indent="0" algn="l" rtl="0">
              <a:lnSpc>
                <a:spcPct val="115000"/>
              </a:lnSpc>
              <a:spcBef>
                <a:spcPts val="0"/>
              </a:spcBef>
              <a:spcAft>
                <a:spcPts val="0"/>
              </a:spcAft>
              <a:buNone/>
            </a:pPr>
            <a:endParaRPr i="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5d262dd3a7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5d262dd3a7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Deep Dive Launch/Learn 2/2</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6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rgbClr val="222222"/>
                </a:solidFill>
                <a:highlight>
                  <a:srgbClr val="FFFFFF"/>
                </a:highlight>
              </a:rPr>
              <a:t>Place large cards vocabulary words on the floor.</a:t>
            </a:r>
            <a:endParaRPr>
              <a:solidFill>
                <a:srgbClr val="222222"/>
              </a:solidFill>
              <a:highlight>
                <a:srgbClr val="FFFFFF"/>
              </a:highlight>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Guide students to answer prompt by manipulating the cards for the concept map.</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c5011391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5c5011391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Essential Question</a:t>
            </a:r>
            <a:r>
              <a:rPr lang="en">
                <a:solidFill>
                  <a:schemeClr val="dk1"/>
                </a:solidFill>
              </a:rPr>
              <a:t>: Why do people explore the sea?</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Focusing Question</a:t>
            </a:r>
            <a:r>
              <a:rPr lang="en">
                <a:solidFill>
                  <a:schemeClr val="dk1"/>
                </a:solidFill>
              </a:rPr>
              <a:t>:</a:t>
            </a:r>
            <a:r>
              <a:rPr lang="en" b="1">
                <a:solidFill>
                  <a:schemeClr val="dk1"/>
                </a:solidFill>
              </a:rPr>
              <a:t> </a:t>
            </a:r>
            <a:r>
              <a:rPr lang="en">
                <a:solidFill>
                  <a:schemeClr val="dk1"/>
                </a:solidFill>
              </a:rPr>
              <a:t>How and why do scientists explore sea creatures?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Content Framing Question</a:t>
            </a:r>
            <a:r>
              <a:rPr lang="en">
                <a:solidFill>
                  <a:schemeClr val="dk1"/>
                </a:solidFill>
              </a:rPr>
              <a:t>: ORGANIZE: What is happening in </a:t>
            </a:r>
            <a:r>
              <a:rPr lang="en" i="1">
                <a:solidFill>
                  <a:schemeClr val="dk1"/>
                </a:solidFill>
              </a:rPr>
              <a:t>Shark Attack!</a:t>
            </a:r>
            <a:r>
              <a:rPr lang="en">
                <a:solidFill>
                  <a:schemeClr val="dk1"/>
                </a:solidFill>
              </a:rPr>
              <a:t>?</a:t>
            </a:r>
            <a:endParaRPr>
              <a:solidFill>
                <a:schemeClr val="dk1"/>
              </a:solidFill>
            </a:endParaRPr>
          </a:p>
          <a:p>
            <a:pPr marL="0" lvl="0" indent="0" algn="l" rtl="0">
              <a:lnSpc>
                <a:spcPct val="115000"/>
              </a:lnSpc>
              <a:spcBef>
                <a:spcPts val="0"/>
              </a:spcBef>
              <a:spcAft>
                <a:spcPts val="0"/>
              </a:spcAft>
              <a:buNone/>
            </a:pPr>
            <a:r>
              <a:rPr lang="en" b="1">
                <a:solidFill>
                  <a:schemeClr val="dk1"/>
                </a:solidFill>
              </a:rPr>
              <a:t>Craft Question</a:t>
            </a:r>
            <a:r>
              <a:rPr lang="en">
                <a:solidFill>
                  <a:schemeClr val="dk1"/>
                </a:solidFill>
              </a:rPr>
              <a:t>: EXAMINE: Why is it important to develop a topic with facts, definitions, and details?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d262dd3a7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d262dd3a7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Deep Dive: Land 1/1</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9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Distribute blank paper.</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Review the CFU directions.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Locate a place in the classroom to display images to reference throughout the rest of the module.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ce45f6202_1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ce45f6202_1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e328ea91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e328ea91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bcf8b7f3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bcf8b7f3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Agenda</a:t>
            </a:r>
            <a:endParaRPr b="1">
              <a:solidFill>
                <a:schemeClr val="dk1"/>
              </a:solidFill>
            </a:endParaRPr>
          </a:p>
          <a:p>
            <a:pPr marL="0" lvl="0" indent="0" algn="l" rtl="0">
              <a:spcBef>
                <a:spcPts val="0"/>
              </a:spcBef>
              <a:spcAft>
                <a:spcPts val="0"/>
              </a:spcAft>
              <a:buNone/>
            </a:pPr>
            <a:r>
              <a:rPr lang="en" b="1">
                <a:solidFill>
                  <a:schemeClr val="dk1"/>
                </a:solidFill>
              </a:rPr>
              <a:t>Welcome</a:t>
            </a:r>
            <a:r>
              <a:rPr lang="en">
                <a:solidFill>
                  <a:schemeClr val="dk1"/>
                </a:solidFill>
              </a:rPr>
              <a:t> (5 min.)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Examine Text Features</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Launch</a:t>
            </a:r>
            <a:r>
              <a:rPr lang="en">
                <a:solidFill>
                  <a:schemeClr val="dk1"/>
                </a:solidFill>
              </a:rPr>
              <a:t> (5 min.)</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Learn</a:t>
            </a:r>
            <a:r>
              <a:rPr lang="en">
                <a:solidFill>
                  <a:schemeClr val="dk1"/>
                </a:solidFill>
              </a:rPr>
              <a:t> (55 min.)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Listen to a Text Read Aloud (10 min.)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Identify the Main Idea and Key Details in a Paragraph (10 min.)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Identify the Main Idea and Key Details in a Passage (15 min.)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Examine How to Develop a Topic Using Facts, Definitions, and Details (20 min.)</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Land</a:t>
            </a:r>
            <a:r>
              <a:rPr lang="en">
                <a:solidFill>
                  <a:schemeClr val="dk1"/>
                </a:solidFill>
              </a:rPr>
              <a:t> (5 min.)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Answer the Content Framing Question for Example </a:t>
            </a:r>
            <a:endParaRPr>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Wrap</a:t>
            </a:r>
            <a:r>
              <a:rPr lang="en">
                <a:solidFill>
                  <a:schemeClr val="dk1"/>
                </a:solidFill>
              </a:rPr>
              <a:t> (5 min.)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Assign Homework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5bcf8b7f3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5bcf8b7f3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chemeClr val="dk1"/>
                </a:solidFill>
              </a:rPr>
              <a:t>Standards </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Reading: </a:t>
            </a:r>
            <a:r>
              <a:rPr lang="en" u="sng">
                <a:solidFill>
                  <a:schemeClr val="hlink"/>
                </a:solidFill>
                <a:hlinkClick r:id="rId3"/>
              </a:rPr>
              <a:t>RI.3.2</a:t>
            </a:r>
            <a:r>
              <a:rPr lang="en">
                <a:solidFill>
                  <a:schemeClr val="dk1"/>
                </a:solidFill>
              </a:rPr>
              <a:t>, </a:t>
            </a:r>
            <a:r>
              <a:rPr lang="en" u="sng">
                <a:solidFill>
                  <a:schemeClr val="hlink"/>
                </a:solidFill>
                <a:hlinkClick r:id="rId3"/>
              </a:rPr>
              <a:t>RI.3.4</a:t>
            </a:r>
            <a:r>
              <a:rPr lang="en">
                <a:solidFill>
                  <a:schemeClr val="dk1"/>
                </a:solidFill>
              </a:rPr>
              <a:t>, </a:t>
            </a:r>
            <a:r>
              <a:rPr lang="en" u="sng">
                <a:solidFill>
                  <a:schemeClr val="hlink"/>
                </a:solidFill>
                <a:hlinkClick r:id="rId4"/>
              </a:rPr>
              <a:t>RL.3.5</a:t>
            </a:r>
            <a:r>
              <a:rPr lang="en">
                <a:solidFill>
                  <a:schemeClr val="dk1"/>
                </a:solidFill>
              </a:rPr>
              <a:t>, </a:t>
            </a:r>
            <a:r>
              <a:rPr lang="en" u="sng">
                <a:solidFill>
                  <a:schemeClr val="hlink"/>
                </a:solidFill>
                <a:hlinkClick r:id="rId4"/>
              </a:rPr>
              <a:t>RL.3.7</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Writing: </a:t>
            </a:r>
            <a:r>
              <a:rPr lang="en" u="sng">
                <a:solidFill>
                  <a:schemeClr val="hlink"/>
                </a:solidFill>
                <a:hlinkClick r:id="rId5"/>
              </a:rPr>
              <a:t>W.3.2.b</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Speaking and Listening: </a:t>
            </a:r>
            <a:r>
              <a:rPr lang="en" u="sng">
                <a:solidFill>
                  <a:schemeClr val="hlink"/>
                </a:solidFill>
                <a:hlinkClick r:id="rId6"/>
              </a:rPr>
              <a:t>SL.3.1</a:t>
            </a:r>
            <a:r>
              <a:rPr lang="en">
                <a:solidFill>
                  <a:schemeClr val="dk1"/>
                </a:solidFill>
              </a:rPr>
              <a:t>, </a:t>
            </a:r>
            <a:r>
              <a:rPr lang="en" u="sng">
                <a:solidFill>
                  <a:schemeClr val="hlink"/>
                </a:solidFill>
                <a:hlinkClick r:id="rId6"/>
              </a:rPr>
              <a:t>SL.3.2</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Language: </a:t>
            </a:r>
            <a:r>
              <a:rPr lang="en" u="sng">
                <a:solidFill>
                  <a:schemeClr val="hlink"/>
                </a:solidFill>
                <a:hlinkClick r:id="rId7"/>
              </a:rPr>
              <a:t>L.3.4.d</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c5a3bcf5d_7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c5a3bcf5d_7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Standards</a:t>
            </a:r>
            <a:endParaRPr b="1"/>
          </a:p>
          <a:p>
            <a:pPr marL="457200" lvl="0" indent="-298450" algn="l" rtl="0">
              <a:spcBef>
                <a:spcPts val="0"/>
              </a:spcBef>
              <a:spcAft>
                <a:spcPts val="0"/>
              </a:spcAft>
              <a:buSzPts val="1100"/>
              <a:buChar char="●"/>
            </a:pPr>
            <a:r>
              <a:rPr lang="en"/>
              <a:t>Language: </a:t>
            </a:r>
            <a:r>
              <a:rPr lang="en" u="sng">
                <a:solidFill>
                  <a:schemeClr val="hlink"/>
                </a:solidFill>
                <a:hlinkClick r:id="rId3"/>
              </a:rPr>
              <a:t>L.3.5.b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126f26ff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6126f26ff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5bcf8b7f3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5bcf8b7f3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Welcome 1/1</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5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Pairs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Have students complete the Welcome activity in pairs.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Encourage students to focus on the text features within this section.</a:t>
            </a:r>
            <a:endParaRPr>
              <a:solidFill>
                <a:schemeClr val="dk1"/>
              </a:solidFill>
            </a:endParaRPr>
          </a:p>
          <a:p>
            <a:pPr marL="45720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bcf8b7f38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bcf8b7f38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Launch 1/3</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Pacing Suggestion: 2 min.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Grouping: Whole Group</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Teacher Actions</a:t>
            </a:r>
            <a:endParaRPr b="1">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Guide discussion, and encourage students to share any new questions they have and place in the appropriate column of their Notice and Wonder Chart.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greatminds.org/"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udent-facing - Double Border"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457200"/>
          </a:xfrm>
          <a:prstGeom prst="rect">
            <a:avLst/>
          </a:prstGeom>
          <a:solidFill>
            <a:srgbClr val="7FB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400" y="4909225"/>
            <a:ext cx="9144000" cy="234300"/>
          </a:xfrm>
          <a:prstGeom prst="rect">
            <a:avLst/>
          </a:prstGeom>
          <a:solidFill>
            <a:srgbClr val="7FB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rgbClr val="212121"/>
                </a:solidFill>
              </a:rPr>
              <a:t>Copyright © 2019 Great Minds</a:t>
            </a:r>
            <a:r>
              <a:rPr lang="en" sz="800" baseline="30000">
                <a:solidFill>
                  <a:srgbClr val="212121"/>
                </a:solidFill>
              </a:rPr>
              <a:t>®</a:t>
            </a:r>
            <a:r>
              <a:rPr lang="en" sz="800">
                <a:solidFill>
                  <a:srgbClr val="212121"/>
                </a:solidFill>
              </a:rPr>
              <a:t> - REPRODUCTION, DISTRIBUTION, AND ALTERATION PROHIBITED</a:t>
            </a:r>
            <a:endParaRPr sz="800" baseline="30000">
              <a:solidFill>
                <a:srgbClr val="7FBFD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lide">
  <p:cSld name="CUSTOM">
    <p:spTree>
      <p:nvGrpSpPr>
        <p:cNvPr id="1" name="Shape 57"/>
        <p:cNvGrpSpPr/>
        <p:nvPr/>
      </p:nvGrpSpPr>
      <p:grpSpPr>
        <a:xfrm>
          <a:off x="0" y="0"/>
          <a:ext cx="0" cy="0"/>
          <a:chOff x="0" y="0"/>
          <a:chExt cx="0" cy="0"/>
        </a:xfrm>
      </p:grpSpPr>
      <p:sp>
        <p:nvSpPr>
          <p:cNvPr id="58" name="Google Shape;58;p11"/>
          <p:cNvSpPr txBox="1"/>
          <p:nvPr/>
        </p:nvSpPr>
        <p:spPr>
          <a:xfrm>
            <a:off x="1156350" y="551475"/>
            <a:ext cx="5870700" cy="27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ssessment">
  <p:cSld name="CUSTOM_1">
    <p:spTree>
      <p:nvGrpSpPr>
        <p:cNvPr id="1" name="Shape 59"/>
        <p:cNvGrpSpPr/>
        <p:nvPr/>
      </p:nvGrpSpPr>
      <p:grpSpPr>
        <a:xfrm>
          <a:off x="0" y="0"/>
          <a:ext cx="0" cy="0"/>
          <a:chOff x="0" y="0"/>
          <a:chExt cx="0" cy="0"/>
        </a:xfrm>
      </p:grpSpPr>
      <p:sp>
        <p:nvSpPr>
          <p:cNvPr id="60" name="Google Shape;60;p12"/>
          <p:cNvSpPr/>
          <p:nvPr/>
        </p:nvSpPr>
        <p:spPr>
          <a:xfrm>
            <a:off x="0" y="0"/>
            <a:ext cx="9144000" cy="457200"/>
          </a:xfrm>
          <a:prstGeom prst="rect">
            <a:avLst/>
          </a:prstGeom>
          <a:solidFill>
            <a:srgbClr val="7FB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2"/>
          <p:cNvSpPr/>
          <p:nvPr/>
        </p:nvSpPr>
        <p:spPr>
          <a:xfrm>
            <a:off x="-1400" y="4909225"/>
            <a:ext cx="9144000" cy="234300"/>
          </a:xfrm>
          <a:prstGeom prst="rect">
            <a:avLst/>
          </a:prstGeom>
          <a:solidFill>
            <a:srgbClr val="7FB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2"/>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rgbClr val="212121"/>
                </a:solidFill>
              </a:rPr>
              <a:t>Copyright © 2019 Great Minds</a:t>
            </a:r>
            <a:r>
              <a:rPr lang="en" sz="800" baseline="30000">
                <a:solidFill>
                  <a:srgbClr val="212121"/>
                </a:solidFill>
              </a:rPr>
              <a:t>®</a:t>
            </a:r>
            <a:r>
              <a:rPr lang="en" sz="800">
                <a:solidFill>
                  <a:srgbClr val="212121"/>
                </a:solidFill>
              </a:rPr>
              <a:t> - REPRODUCTION, DISTRIBUTION, AND ALTERATION PROHIBITED</a:t>
            </a:r>
            <a:endParaRPr sz="800" baseline="30000">
              <a:solidFill>
                <a:srgbClr val="7FBFDE"/>
              </a:solidFill>
            </a:endParaRPr>
          </a:p>
        </p:txBody>
      </p:sp>
      <p:pic>
        <p:nvPicPr>
          <p:cNvPr id="63" name="Google Shape;63;p12"/>
          <p:cNvPicPr preferRelativeResize="0"/>
          <p:nvPr/>
        </p:nvPicPr>
        <p:blipFill>
          <a:blip r:embed="rId2">
            <a:alphaModFix/>
          </a:blip>
          <a:stretch>
            <a:fillRect/>
          </a:stretch>
        </p:blipFill>
        <p:spPr>
          <a:xfrm>
            <a:off x="62009" y="45163"/>
            <a:ext cx="497050" cy="366877"/>
          </a:xfrm>
          <a:prstGeom prst="rect">
            <a:avLst/>
          </a:prstGeom>
          <a:noFill/>
          <a:ln>
            <a:noFill/>
          </a:ln>
        </p:spPr>
      </p:pic>
      <p:sp>
        <p:nvSpPr>
          <p:cNvPr id="64" name="Google Shape;64;p12"/>
          <p:cNvSpPr txBox="1">
            <a:spLocks noGrp="1"/>
          </p:cNvSpPr>
          <p:nvPr>
            <p:ph type="body" idx="1"/>
          </p:nvPr>
        </p:nvSpPr>
        <p:spPr>
          <a:xfrm>
            <a:off x="416400" y="622350"/>
            <a:ext cx="8311200" cy="4124100"/>
          </a:xfrm>
          <a:prstGeom prst="rect">
            <a:avLst/>
          </a:prstGeom>
        </p:spPr>
        <p:txBody>
          <a:bodyPr spcFirstLastPara="1" wrap="square" lIns="91425" tIns="91425" rIns="91425" bIns="91425" anchor="t" anchorCtr="0">
            <a:noAutofit/>
          </a:bodyPr>
          <a:lstStyle>
            <a:lvl1pPr marL="457200" lvl="0" indent="-381000">
              <a:lnSpc>
                <a:spcPct val="150000"/>
              </a:lnSpc>
              <a:spcBef>
                <a:spcPts val="0"/>
              </a:spcBef>
              <a:spcAft>
                <a:spcPts val="0"/>
              </a:spcAft>
              <a:buSzPts val="2400"/>
              <a:buFont typeface="Georgia"/>
              <a:buChar char="●"/>
              <a:defRPr sz="2400">
                <a:latin typeface="Georgia"/>
                <a:ea typeface="Georgia"/>
                <a:cs typeface="Georgia"/>
                <a:sym typeface="Georgia"/>
              </a:defRPr>
            </a:lvl1pPr>
            <a:lvl2pPr marL="914400" lvl="1" indent="-317500">
              <a:lnSpc>
                <a:spcPct val="150000"/>
              </a:lnSpc>
              <a:spcBef>
                <a:spcPts val="1600"/>
              </a:spcBef>
              <a:spcAft>
                <a:spcPts val="0"/>
              </a:spcAft>
              <a:buSzPts val="1400"/>
              <a:buFont typeface="Georgia"/>
              <a:buChar char="○"/>
              <a:defRPr>
                <a:latin typeface="Georgia"/>
                <a:ea typeface="Georgia"/>
                <a:cs typeface="Georgia"/>
                <a:sym typeface="Georgia"/>
              </a:defRPr>
            </a:lvl2pPr>
            <a:lvl3pPr marL="1371600" lvl="2" indent="-317500">
              <a:lnSpc>
                <a:spcPct val="150000"/>
              </a:lnSpc>
              <a:spcBef>
                <a:spcPts val="1600"/>
              </a:spcBef>
              <a:spcAft>
                <a:spcPts val="0"/>
              </a:spcAft>
              <a:buSzPts val="1400"/>
              <a:buFont typeface="Georgia"/>
              <a:buChar char="■"/>
              <a:defRPr>
                <a:latin typeface="Georgia"/>
                <a:ea typeface="Georgia"/>
                <a:cs typeface="Georgia"/>
                <a:sym typeface="Georgia"/>
              </a:defRPr>
            </a:lvl3pPr>
            <a:lvl4pPr marL="1828800" lvl="3" indent="-317500">
              <a:lnSpc>
                <a:spcPct val="150000"/>
              </a:lnSpc>
              <a:spcBef>
                <a:spcPts val="1600"/>
              </a:spcBef>
              <a:spcAft>
                <a:spcPts val="0"/>
              </a:spcAft>
              <a:buSzPts val="1400"/>
              <a:buFont typeface="Georgia"/>
              <a:buChar char="●"/>
              <a:defRPr>
                <a:latin typeface="Georgia"/>
                <a:ea typeface="Georgia"/>
                <a:cs typeface="Georgia"/>
                <a:sym typeface="Georgia"/>
              </a:defRPr>
            </a:lvl4pPr>
            <a:lvl5pPr marL="2286000" lvl="4" indent="-317500">
              <a:lnSpc>
                <a:spcPct val="150000"/>
              </a:lnSpc>
              <a:spcBef>
                <a:spcPts val="1600"/>
              </a:spcBef>
              <a:spcAft>
                <a:spcPts val="0"/>
              </a:spcAft>
              <a:buSzPts val="1400"/>
              <a:buFont typeface="Georgia"/>
              <a:buChar char="○"/>
              <a:defRPr>
                <a:latin typeface="Georgia"/>
                <a:ea typeface="Georgia"/>
                <a:cs typeface="Georgia"/>
                <a:sym typeface="Georgia"/>
              </a:defRPr>
            </a:lvl5pPr>
            <a:lvl6pPr marL="2743200" lvl="5" indent="-317500">
              <a:lnSpc>
                <a:spcPct val="150000"/>
              </a:lnSpc>
              <a:spcBef>
                <a:spcPts val="1600"/>
              </a:spcBef>
              <a:spcAft>
                <a:spcPts val="0"/>
              </a:spcAft>
              <a:buSzPts val="1400"/>
              <a:buFont typeface="Georgia"/>
              <a:buChar char="■"/>
              <a:defRPr>
                <a:latin typeface="Georgia"/>
                <a:ea typeface="Georgia"/>
                <a:cs typeface="Georgia"/>
                <a:sym typeface="Georgia"/>
              </a:defRPr>
            </a:lvl6pPr>
            <a:lvl7pPr marL="3200400" lvl="6" indent="-317500">
              <a:lnSpc>
                <a:spcPct val="150000"/>
              </a:lnSpc>
              <a:spcBef>
                <a:spcPts val="1600"/>
              </a:spcBef>
              <a:spcAft>
                <a:spcPts val="0"/>
              </a:spcAft>
              <a:buSzPts val="1400"/>
              <a:buFont typeface="Georgia"/>
              <a:buChar char="●"/>
              <a:defRPr>
                <a:latin typeface="Georgia"/>
                <a:ea typeface="Georgia"/>
                <a:cs typeface="Georgia"/>
                <a:sym typeface="Georgia"/>
              </a:defRPr>
            </a:lvl7pPr>
            <a:lvl8pPr marL="3657600" lvl="7" indent="-317500">
              <a:lnSpc>
                <a:spcPct val="150000"/>
              </a:lnSpc>
              <a:spcBef>
                <a:spcPts val="1600"/>
              </a:spcBef>
              <a:spcAft>
                <a:spcPts val="0"/>
              </a:spcAft>
              <a:buSzPts val="1400"/>
              <a:buFont typeface="Georgia"/>
              <a:buChar char="○"/>
              <a:defRPr>
                <a:latin typeface="Georgia"/>
                <a:ea typeface="Georgia"/>
                <a:cs typeface="Georgia"/>
                <a:sym typeface="Georgia"/>
              </a:defRPr>
            </a:lvl8pPr>
            <a:lvl9pPr marL="4114800" lvl="8" indent="-317500">
              <a:lnSpc>
                <a:spcPct val="150000"/>
              </a:lnSpc>
              <a:spcBef>
                <a:spcPts val="1600"/>
              </a:spcBef>
              <a:spcAft>
                <a:spcPts val="1600"/>
              </a:spcAft>
              <a:buSzPts val="1400"/>
              <a:buFont typeface="Georgia"/>
              <a:buChar char="■"/>
              <a:defRPr>
                <a:latin typeface="Georgia"/>
                <a:ea typeface="Georgia"/>
                <a:cs typeface="Georgia"/>
                <a:sym typeface="Georgi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acher-facing - Double Border">
  <p:cSld name="CUSTOM_2">
    <p:spTree>
      <p:nvGrpSpPr>
        <p:cNvPr id="1" name="Shape 65"/>
        <p:cNvGrpSpPr/>
        <p:nvPr/>
      </p:nvGrpSpPr>
      <p:grpSpPr>
        <a:xfrm>
          <a:off x="0" y="0"/>
          <a:ext cx="0" cy="0"/>
          <a:chOff x="0" y="0"/>
          <a:chExt cx="0" cy="0"/>
        </a:xfrm>
      </p:grpSpPr>
      <p:cxnSp>
        <p:nvCxnSpPr>
          <p:cNvPr id="66" name="Google Shape;66;p13"/>
          <p:cNvCxnSpPr/>
          <p:nvPr/>
        </p:nvCxnSpPr>
        <p:spPr>
          <a:xfrm>
            <a:off x="0" y="457200"/>
            <a:ext cx="9144000" cy="5700"/>
          </a:xfrm>
          <a:prstGeom prst="straightConnector1">
            <a:avLst/>
          </a:prstGeom>
          <a:noFill/>
          <a:ln w="28575" cap="flat" cmpd="sng">
            <a:solidFill>
              <a:srgbClr val="7FBFDE"/>
            </a:solidFill>
            <a:prstDash val="solid"/>
            <a:round/>
            <a:headEnd type="none" w="med" len="med"/>
            <a:tailEnd type="none" w="med" len="med"/>
          </a:ln>
        </p:spPr>
      </p:cxnSp>
      <p:cxnSp>
        <p:nvCxnSpPr>
          <p:cNvPr id="67" name="Google Shape;67;p13"/>
          <p:cNvCxnSpPr/>
          <p:nvPr/>
        </p:nvCxnSpPr>
        <p:spPr>
          <a:xfrm rot="10800000" flipH="1">
            <a:off x="0" y="4915475"/>
            <a:ext cx="9156000" cy="5100"/>
          </a:xfrm>
          <a:prstGeom prst="straightConnector1">
            <a:avLst/>
          </a:prstGeom>
          <a:noFill/>
          <a:ln w="28575" cap="flat" cmpd="sng">
            <a:solidFill>
              <a:srgbClr val="7FBFDE"/>
            </a:solidFill>
            <a:prstDash val="solid"/>
            <a:round/>
            <a:headEnd type="none" w="med" len="med"/>
            <a:tailEnd type="none" w="med" len="med"/>
          </a:ln>
        </p:spPr>
      </p:cxnSp>
      <p:sp>
        <p:nvSpPr>
          <p:cNvPr id="68" name="Google Shape;68;p13"/>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rgbClr val="212121"/>
                </a:solidFill>
              </a:rPr>
              <a:t>Copyright © 2019 Great Minds</a:t>
            </a:r>
            <a:r>
              <a:rPr lang="en" sz="800" baseline="30000">
                <a:solidFill>
                  <a:srgbClr val="212121"/>
                </a:solidFill>
              </a:rPr>
              <a:t>®</a:t>
            </a:r>
            <a:r>
              <a:rPr lang="en" sz="800">
                <a:solidFill>
                  <a:srgbClr val="212121"/>
                </a:solidFill>
              </a:rPr>
              <a:t> - REPRODUCTION, DISTRIBUTION, AND ALTERATION PROHIBITED</a:t>
            </a:r>
            <a:endParaRPr sz="800" baseline="30000">
              <a:solidFill>
                <a:srgbClr val="7FBFDE"/>
              </a:solidFill>
            </a:endParaRPr>
          </a:p>
        </p:txBody>
      </p:sp>
      <p:sp>
        <p:nvSpPr>
          <p:cNvPr id="69" name="Google Shape;69;p13"/>
          <p:cNvSpPr txBox="1">
            <a:spLocks noGrp="1"/>
          </p:cNvSpPr>
          <p:nvPr>
            <p:ph type="body" idx="1"/>
          </p:nvPr>
        </p:nvSpPr>
        <p:spPr>
          <a:xfrm>
            <a:off x="228800" y="731525"/>
            <a:ext cx="8686800" cy="3932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Georgia"/>
              <a:buChar char="●"/>
              <a:defRPr sz="1200">
                <a:latin typeface="Georgia"/>
                <a:ea typeface="Georgia"/>
                <a:cs typeface="Georgia"/>
                <a:sym typeface="Georgia"/>
              </a:defRPr>
            </a:lvl1pPr>
            <a:lvl2pPr marL="914400" lvl="1" indent="-317500">
              <a:spcBef>
                <a:spcPts val="1600"/>
              </a:spcBef>
              <a:spcAft>
                <a:spcPts val="0"/>
              </a:spcAft>
              <a:buSzPts val="1400"/>
              <a:buFont typeface="Georgia"/>
              <a:buChar char="○"/>
              <a:defRPr>
                <a:latin typeface="Georgia"/>
                <a:ea typeface="Georgia"/>
                <a:cs typeface="Georgia"/>
                <a:sym typeface="Georgia"/>
              </a:defRPr>
            </a:lvl2pPr>
            <a:lvl3pPr marL="1371600" lvl="2" indent="-317500">
              <a:spcBef>
                <a:spcPts val="1600"/>
              </a:spcBef>
              <a:spcAft>
                <a:spcPts val="0"/>
              </a:spcAft>
              <a:buSzPts val="1400"/>
              <a:buFont typeface="Georgia"/>
              <a:buChar char="■"/>
              <a:defRPr>
                <a:latin typeface="Georgia"/>
                <a:ea typeface="Georgia"/>
                <a:cs typeface="Georgia"/>
                <a:sym typeface="Georgia"/>
              </a:defRPr>
            </a:lvl3pPr>
            <a:lvl4pPr marL="1828800" lvl="3" indent="-317500">
              <a:spcBef>
                <a:spcPts val="1600"/>
              </a:spcBef>
              <a:spcAft>
                <a:spcPts val="0"/>
              </a:spcAft>
              <a:buSzPts val="1400"/>
              <a:buFont typeface="Georgia"/>
              <a:buChar char="●"/>
              <a:defRPr>
                <a:latin typeface="Georgia"/>
                <a:ea typeface="Georgia"/>
                <a:cs typeface="Georgia"/>
                <a:sym typeface="Georgia"/>
              </a:defRPr>
            </a:lvl4pPr>
            <a:lvl5pPr marL="2286000" lvl="4" indent="-317500">
              <a:spcBef>
                <a:spcPts val="1600"/>
              </a:spcBef>
              <a:spcAft>
                <a:spcPts val="0"/>
              </a:spcAft>
              <a:buSzPts val="1400"/>
              <a:buFont typeface="Georgia"/>
              <a:buChar char="○"/>
              <a:defRPr>
                <a:latin typeface="Georgia"/>
                <a:ea typeface="Georgia"/>
                <a:cs typeface="Georgia"/>
                <a:sym typeface="Georgia"/>
              </a:defRPr>
            </a:lvl5pPr>
            <a:lvl6pPr marL="2743200" lvl="5" indent="-317500">
              <a:spcBef>
                <a:spcPts val="1600"/>
              </a:spcBef>
              <a:spcAft>
                <a:spcPts val="0"/>
              </a:spcAft>
              <a:buSzPts val="1400"/>
              <a:buFont typeface="Georgia"/>
              <a:buChar char="■"/>
              <a:defRPr>
                <a:latin typeface="Georgia"/>
                <a:ea typeface="Georgia"/>
                <a:cs typeface="Georgia"/>
                <a:sym typeface="Georgia"/>
              </a:defRPr>
            </a:lvl6pPr>
            <a:lvl7pPr marL="3200400" lvl="6" indent="-317500">
              <a:spcBef>
                <a:spcPts val="1600"/>
              </a:spcBef>
              <a:spcAft>
                <a:spcPts val="0"/>
              </a:spcAft>
              <a:buSzPts val="1400"/>
              <a:buFont typeface="Georgia"/>
              <a:buChar char="●"/>
              <a:defRPr>
                <a:latin typeface="Georgia"/>
                <a:ea typeface="Georgia"/>
                <a:cs typeface="Georgia"/>
                <a:sym typeface="Georgia"/>
              </a:defRPr>
            </a:lvl7pPr>
            <a:lvl8pPr marL="3657600" lvl="7" indent="-317500">
              <a:spcBef>
                <a:spcPts val="1600"/>
              </a:spcBef>
              <a:spcAft>
                <a:spcPts val="0"/>
              </a:spcAft>
              <a:buSzPts val="1400"/>
              <a:buFont typeface="Georgia"/>
              <a:buChar char="○"/>
              <a:defRPr>
                <a:latin typeface="Georgia"/>
                <a:ea typeface="Georgia"/>
                <a:cs typeface="Georgia"/>
                <a:sym typeface="Georgia"/>
              </a:defRPr>
            </a:lvl8pPr>
            <a:lvl9pPr marL="4114800" lvl="8" indent="-317500">
              <a:spcBef>
                <a:spcPts val="1600"/>
              </a:spcBef>
              <a:spcAft>
                <a:spcPts val="1600"/>
              </a:spcAft>
              <a:buSzPts val="1400"/>
              <a:buFont typeface="Georgia"/>
              <a:buChar char="■"/>
              <a:defRPr>
                <a:latin typeface="Georgia"/>
                <a:ea typeface="Georgia"/>
                <a:cs typeface="Georgia"/>
                <a:sym typeface="Georgia"/>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pyright (Updated)">
  <p:cSld name="CUSTOM_2_1">
    <p:spTree>
      <p:nvGrpSpPr>
        <p:cNvPr id="1" name="Shape 70"/>
        <p:cNvGrpSpPr/>
        <p:nvPr/>
      </p:nvGrpSpPr>
      <p:grpSpPr>
        <a:xfrm>
          <a:off x="0" y="0"/>
          <a:ext cx="0" cy="0"/>
          <a:chOff x="0" y="0"/>
          <a:chExt cx="0" cy="0"/>
        </a:xfrm>
      </p:grpSpPr>
      <p:sp>
        <p:nvSpPr>
          <p:cNvPr id="71" name="Google Shape;71;p14"/>
          <p:cNvSpPr txBox="1"/>
          <p:nvPr/>
        </p:nvSpPr>
        <p:spPr>
          <a:xfrm>
            <a:off x="228600" y="731520"/>
            <a:ext cx="8686800" cy="3886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00202E"/>
                </a:solidFill>
                <a:latin typeface="Georgia"/>
                <a:ea typeface="Georgia"/>
                <a:cs typeface="Georgia"/>
                <a:sym typeface="Georgia"/>
              </a:rPr>
              <a:t>This slide deck is for use with Great Minds </a:t>
            </a:r>
            <a:r>
              <a:rPr lang="en" sz="1200" i="1">
                <a:solidFill>
                  <a:srgbClr val="00202E"/>
                </a:solidFill>
                <a:latin typeface="Georgia"/>
                <a:ea typeface="Georgia"/>
                <a:cs typeface="Georgia"/>
                <a:sym typeface="Georgia"/>
              </a:rPr>
              <a:t>Wit &amp; Wisdom</a:t>
            </a:r>
            <a:r>
              <a:rPr lang="en" sz="1200" baseline="30000">
                <a:solidFill>
                  <a:srgbClr val="00202E"/>
                </a:solidFill>
                <a:latin typeface="Georgia"/>
                <a:ea typeface="Georgia"/>
                <a:cs typeface="Georgia"/>
                <a:sym typeface="Georgia"/>
              </a:rPr>
              <a:t>®</a:t>
            </a:r>
            <a:r>
              <a:rPr lang="en" sz="1200" i="1">
                <a:solidFill>
                  <a:srgbClr val="00202E"/>
                </a:solidFill>
                <a:latin typeface="Georgia"/>
                <a:ea typeface="Georgia"/>
                <a:cs typeface="Georgia"/>
                <a:sym typeface="Georgia"/>
              </a:rPr>
              <a:t> </a:t>
            </a:r>
            <a:r>
              <a:rPr lang="en" sz="1200">
                <a:solidFill>
                  <a:srgbClr val="00202E"/>
                </a:solidFill>
                <a:latin typeface="Georgia"/>
                <a:ea typeface="Georgia"/>
                <a:cs typeface="Georgia"/>
                <a:sym typeface="Georgia"/>
              </a:rPr>
              <a:t>curriculum and for classroom presentation only. Reproduction and distribution of these slides, in whole or in part, are strictly prohibited. Additionally, these slides may not be altered in any way. </a:t>
            </a:r>
            <a:endParaRPr sz="1200">
              <a:solidFill>
                <a:srgbClr val="00202E"/>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1200">
                <a:solidFill>
                  <a:srgbClr val="00202E"/>
                </a:solidFill>
                <a:latin typeface="Georgia"/>
                <a:ea typeface="Georgia"/>
                <a:cs typeface="Georgia"/>
                <a:sym typeface="Georgia"/>
              </a:rPr>
              <a:t> </a:t>
            </a:r>
            <a:endParaRPr sz="1200">
              <a:solidFill>
                <a:srgbClr val="00202E"/>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1200">
                <a:solidFill>
                  <a:srgbClr val="00202E"/>
                </a:solidFill>
                <a:latin typeface="Georgia"/>
                <a:ea typeface="Georgia"/>
                <a:cs typeface="Georgia"/>
                <a:sym typeface="Georgia"/>
              </a:rPr>
              <a:t>For more information or to purchase additional </a:t>
            </a:r>
            <a:r>
              <a:rPr lang="en" sz="1200" i="1">
                <a:solidFill>
                  <a:srgbClr val="00202E"/>
                </a:solidFill>
                <a:latin typeface="Georgia"/>
                <a:ea typeface="Georgia"/>
                <a:cs typeface="Georgia"/>
                <a:sym typeface="Georgia"/>
              </a:rPr>
              <a:t>Wit &amp; Wisdom </a:t>
            </a:r>
            <a:r>
              <a:rPr lang="en" sz="1200">
                <a:solidFill>
                  <a:srgbClr val="00202E"/>
                </a:solidFill>
                <a:latin typeface="Georgia"/>
                <a:ea typeface="Georgia"/>
                <a:cs typeface="Georgia"/>
                <a:sym typeface="Georgia"/>
              </a:rPr>
              <a:t>materials, visit</a:t>
            </a:r>
            <a:r>
              <a:rPr lang="en" sz="1200">
                <a:solidFill>
                  <a:schemeClr val="dk1"/>
                </a:solidFill>
                <a:latin typeface="Georgia"/>
                <a:ea typeface="Georgia"/>
                <a:cs typeface="Georgia"/>
                <a:sym typeface="Georgia"/>
              </a:rPr>
              <a:t> </a:t>
            </a:r>
            <a:r>
              <a:rPr lang="en" sz="1200" u="sng">
                <a:solidFill>
                  <a:schemeClr val="hlink"/>
                </a:solidFill>
                <a:latin typeface="Georgia"/>
                <a:ea typeface="Georgia"/>
                <a:cs typeface="Georgia"/>
                <a:sym typeface="Georgia"/>
                <a:hlinkClick r:id="rId2"/>
              </a:rPr>
              <a:t>www.greatminds.org</a:t>
            </a:r>
            <a:r>
              <a:rPr lang="en" sz="1200">
                <a:solidFill>
                  <a:schemeClr val="dk1"/>
                </a:solidFill>
                <a:latin typeface="Georgia"/>
                <a:ea typeface="Georgia"/>
                <a:cs typeface="Georgia"/>
                <a:sym typeface="Georgia"/>
              </a:rPr>
              <a:t>.</a:t>
            </a:r>
            <a:endParaRPr sz="1200">
              <a:solidFill>
                <a:srgbClr val="00202E"/>
              </a:solidFill>
              <a:latin typeface="Georgia"/>
              <a:ea typeface="Georgia"/>
              <a:cs typeface="Georgia"/>
              <a:sym typeface="Georgia"/>
            </a:endParaRPr>
          </a:p>
        </p:txBody>
      </p:sp>
      <p:cxnSp>
        <p:nvCxnSpPr>
          <p:cNvPr id="72" name="Google Shape;72;p14"/>
          <p:cNvCxnSpPr/>
          <p:nvPr/>
        </p:nvCxnSpPr>
        <p:spPr>
          <a:xfrm>
            <a:off x="0" y="457200"/>
            <a:ext cx="9144000" cy="5700"/>
          </a:xfrm>
          <a:prstGeom prst="straightConnector1">
            <a:avLst/>
          </a:prstGeom>
          <a:noFill/>
          <a:ln w="28575" cap="flat" cmpd="sng">
            <a:solidFill>
              <a:srgbClr val="7FBFDE"/>
            </a:solidFill>
            <a:prstDash val="solid"/>
            <a:round/>
            <a:headEnd type="none" w="med" len="med"/>
            <a:tailEnd type="none" w="med" len="med"/>
          </a:ln>
        </p:spPr>
      </p:cxnSp>
      <p:cxnSp>
        <p:nvCxnSpPr>
          <p:cNvPr id="73" name="Google Shape;73;p14"/>
          <p:cNvCxnSpPr/>
          <p:nvPr/>
        </p:nvCxnSpPr>
        <p:spPr>
          <a:xfrm rot="10800000" flipH="1">
            <a:off x="0" y="4915475"/>
            <a:ext cx="9156000" cy="5100"/>
          </a:xfrm>
          <a:prstGeom prst="straightConnector1">
            <a:avLst/>
          </a:prstGeom>
          <a:noFill/>
          <a:ln w="28575" cap="flat" cmpd="sng">
            <a:solidFill>
              <a:srgbClr val="7FBFDE"/>
            </a:solidFill>
            <a:prstDash val="solid"/>
            <a:round/>
            <a:headEnd type="none" w="med" len="med"/>
            <a:tailEnd type="none" w="med" len="med"/>
          </a:ln>
        </p:spPr>
      </p:cxnSp>
      <p:sp>
        <p:nvSpPr>
          <p:cNvPr id="74" name="Google Shape;74;p14"/>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rgbClr val="212121"/>
                </a:solidFill>
              </a:rPr>
              <a:t>Copyright © 2019 Great Minds</a:t>
            </a:r>
            <a:r>
              <a:rPr lang="en" sz="800" baseline="30000">
                <a:solidFill>
                  <a:srgbClr val="212121"/>
                </a:solidFill>
              </a:rPr>
              <a:t>®</a:t>
            </a:r>
            <a:r>
              <a:rPr lang="en" sz="800">
                <a:solidFill>
                  <a:srgbClr val="212121"/>
                </a:solidFill>
              </a:rPr>
              <a:t> - REPRODUCTION, DISTRIBUTION, AND ALTERATION PROHIBITED</a:t>
            </a:r>
            <a:endParaRPr sz="800" baseline="30000">
              <a:solidFill>
                <a:srgbClr val="7FBFDE"/>
              </a:solidFill>
            </a:endParaRPr>
          </a:p>
        </p:txBody>
      </p:sp>
      <p:sp>
        <p:nvSpPr>
          <p:cNvPr id="75" name="Google Shape;75;p14"/>
          <p:cNvSpPr txBox="1"/>
          <p:nvPr/>
        </p:nvSpPr>
        <p:spPr>
          <a:xfrm>
            <a:off x="228600" y="63240"/>
            <a:ext cx="8686800" cy="308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b="1">
                <a:solidFill>
                  <a:srgbClr val="00202E"/>
                </a:solidFill>
              </a:rPr>
              <a:t>C O P Y R I G H T  ©  2 0 1 9   G R E A T   M I N D S </a:t>
            </a:r>
            <a:r>
              <a:rPr lang="en" b="1" baseline="30000">
                <a:solidFill>
                  <a:srgbClr val="00202E"/>
                </a:solidFill>
              </a:rPr>
              <a:t>®</a:t>
            </a:r>
            <a:r>
              <a:rPr lang="en" b="1">
                <a:solidFill>
                  <a:srgbClr val="00202E"/>
                </a:solidFill>
              </a:rPr>
              <a:t> </a:t>
            </a:r>
            <a:endParaRPr>
              <a:solidFill>
                <a:srgbClr val="7FBFDE"/>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2: Deep Dive - Vocabulary">
  <p:cSld name="TITLE_AND_BODY_1">
    <p:spTree>
      <p:nvGrpSpPr>
        <p:cNvPr id="1" name="Shape 76"/>
        <p:cNvGrpSpPr/>
        <p:nvPr/>
      </p:nvGrpSpPr>
      <p:grpSpPr>
        <a:xfrm>
          <a:off x="0" y="0"/>
          <a:ext cx="0" cy="0"/>
          <a:chOff x="0" y="0"/>
          <a:chExt cx="0" cy="0"/>
        </a:xfrm>
      </p:grpSpPr>
      <p:sp>
        <p:nvSpPr>
          <p:cNvPr id="77" name="Google Shape;77;p15"/>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914400" marR="914400" lvl="0" indent="0" algn="l" rtl="0">
              <a:lnSpc>
                <a:spcPct val="150000"/>
              </a:lnSpc>
              <a:spcBef>
                <a:spcPts val="0"/>
              </a:spcBef>
              <a:spcAft>
                <a:spcPts val="0"/>
              </a:spcAft>
              <a:buNone/>
            </a:pPr>
            <a:r>
              <a:rPr lang="en" b="1">
                <a:solidFill>
                  <a:srgbClr val="00202E"/>
                </a:solidFill>
              </a:rPr>
              <a:t>T O D A Y ’ S   V O C A B U L A R Y   D E E P   D I V E</a:t>
            </a:r>
            <a:endParaRPr b="1">
              <a:solidFill>
                <a:srgbClr val="00202E"/>
              </a:solidFill>
            </a:endParaRPr>
          </a:p>
          <a:p>
            <a:pPr marL="914400" marR="91440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p:txBody>
      </p:sp>
      <p:sp>
        <p:nvSpPr>
          <p:cNvPr id="78" name="Google Shape;78;p15"/>
          <p:cNvSpPr txBox="1">
            <a:spLocks noGrp="1"/>
          </p:cNvSpPr>
          <p:nvPr>
            <p:ph type="title"/>
          </p:nvPr>
        </p:nvSpPr>
        <p:spPr>
          <a:xfrm>
            <a:off x="912375" y="2361600"/>
            <a:ext cx="7380900" cy="2301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rgbClr val="00202E"/>
              </a:buClr>
              <a:buSzPts val="2400"/>
              <a:buFont typeface="Georgia"/>
              <a:buNone/>
              <a:defRPr sz="2400">
                <a:solidFill>
                  <a:srgbClr val="00202E"/>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5"/>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chemeClr val="dk1"/>
              </a:buClr>
              <a:buSzPts val="1100"/>
              <a:buFont typeface="Arial"/>
              <a:buNone/>
            </a:pPr>
            <a:r>
              <a:rPr lang="en" sz="800">
                <a:solidFill>
                  <a:schemeClr val="accent2"/>
                </a:solidFill>
              </a:rPr>
              <a:t>Copyright © 2019 Great Minds</a:t>
            </a:r>
            <a:r>
              <a:rPr lang="en" sz="800" baseline="30000">
                <a:solidFill>
                  <a:schemeClr val="accent2"/>
                </a:solidFill>
              </a:rPr>
              <a:t>®</a:t>
            </a:r>
            <a:r>
              <a:rPr lang="en" sz="800">
                <a:solidFill>
                  <a:schemeClr val="accent2"/>
                </a:solidFill>
              </a:rPr>
              <a:t> - REPRODUCTION, DISTRIBUTION, AND ALTERATION PROHIBITED</a:t>
            </a:r>
            <a:endParaRPr sz="800" baseline="30000">
              <a:solidFill>
                <a:srgbClr val="7FBFDE"/>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K-2: Deep Dive - Experiment">
  <p:cSld name="TITLE_AND_BODY_1_2">
    <p:spTree>
      <p:nvGrpSpPr>
        <p:cNvPr id="1" name="Shape 81"/>
        <p:cNvGrpSpPr/>
        <p:nvPr/>
      </p:nvGrpSpPr>
      <p:grpSpPr>
        <a:xfrm>
          <a:off x="0" y="0"/>
          <a:ext cx="0" cy="0"/>
          <a:chOff x="0" y="0"/>
          <a:chExt cx="0" cy="0"/>
        </a:xfrm>
      </p:grpSpPr>
      <p:sp>
        <p:nvSpPr>
          <p:cNvPr id="82" name="Google Shape;82;p16"/>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914400" marR="914400" lvl="0" indent="0" algn="l" rtl="0">
              <a:lnSpc>
                <a:spcPct val="150000"/>
              </a:lnSpc>
              <a:spcBef>
                <a:spcPts val="0"/>
              </a:spcBef>
              <a:spcAft>
                <a:spcPts val="0"/>
              </a:spcAft>
              <a:buClr>
                <a:schemeClr val="dk1"/>
              </a:buClr>
              <a:buSzPts val="1100"/>
              <a:buFont typeface="Arial"/>
              <a:buNone/>
            </a:pPr>
            <a:r>
              <a:rPr lang="en" b="1">
                <a:solidFill>
                  <a:srgbClr val="00202E"/>
                </a:solidFill>
              </a:rPr>
              <a:t>T O D A Y ’ S   E X P E R I M E N T   D E E P   D I V E</a:t>
            </a:r>
            <a:endParaRPr b="1">
              <a:solidFill>
                <a:srgbClr val="00202E"/>
              </a:solidFill>
            </a:endParaRPr>
          </a:p>
          <a:p>
            <a:pPr marL="914400" marR="91440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p:txBody>
      </p:sp>
      <p:sp>
        <p:nvSpPr>
          <p:cNvPr id="83" name="Google Shape;83;p16"/>
          <p:cNvSpPr txBox="1">
            <a:spLocks noGrp="1"/>
          </p:cNvSpPr>
          <p:nvPr>
            <p:ph type="title"/>
          </p:nvPr>
        </p:nvSpPr>
        <p:spPr>
          <a:xfrm>
            <a:off x="912375" y="2361600"/>
            <a:ext cx="7380900" cy="2301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rgbClr val="00202E"/>
              </a:buClr>
              <a:buSzPts val="2400"/>
              <a:buFont typeface="Georgia"/>
              <a:buNone/>
              <a:defRPr sz="2400">
                <a:solidFill>
                  <a:srgbClr val="00202E"/>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4" name="Google Shape;8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6"/>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chemeClr val="dk1"/>
              </a:buClr>
              <a:buSzPts val="1100"/>
              <a:buFont typeface="Arial"/>
              <a:buNone/>
            </a:pPr>
            <a:r>
              <a:rPr lang="en" sz="800">
                <a:solidFill>
                  <a:schemeClr val="accent2"/>
                </a:solidFill>
              </a:rPr>
              <a:t>Copyright © 2019 Great Minds</a:t>
            </a:r>
            <a:r>
              <a:rPr lang="en" sz="800" baseline="30000">
                <a:solidFill>
                  <a:schemeClr val="accent2"/>
                </a:solidFill>
              </a:rPr>
              <a:t>®</a:t>
            </a:r>
            <a:r>
              <a:rPr lang="en" sz="800">
                <a:solidFill>
                  <a:schemeClr val="accent2"/>
                </a:solidFill>
              </a:rPr>
              <a:t> - REPRODUCTION, DISTRIBUTION, AND ALTERATION PROHIBITED</a:t>
            </a:r>
            <a:endParaRPr sz="800" baseline="30000">
              <a:solidFill>
                <a:srgbClr val="7FBFDE"/>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2: Deep Dive - Examine">
  <p:cSld name="TITLE_AND_BODY_1_1">
    <p:spTree>
      <p:nvGrpSpPr>
        <p:cNvPr id="1" name="Shape 86"/>
        <p:cNvGrpSpPr/>
        <p:nvPr/>
      </p:nvGrpSpPr>
      <p:grpSpPr>
        <a:xfrm>
          <a:off x="0" y="0"/>
          <a:ext cx="0" cy="0"/>
          <a:chOff x="0" y="0"/>
          <a:chExt cx="0" cy="0"/>
        </a:xfrm>
      </p:grpSpPr>
      <p:sp>
        <p:nvSpPr>
          <p:cNvPr id="87" name="Google Shape;87;p17"/>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914400" marR="914400" lvl="0" indent="0" algn="l" rtl="0">
              <a:lnSpc>
                <a:spcPct val="150000"/>
              </a:lnSpc>
              <a:spcBef>
                <a:spcPts val="0"/>
              </a:spcBef>
              <a:spcAft>
                <a:spcPts val="0"/>
              </a:spcAft>
              <a:buNone/>
            </a:pPr>
            <a:r>
              <a:rPr lang="en" b="1">
                <a:solidFill>
                  <a:srgbClr val="00202E"/>
                </a:solidFill>
              </a:rPr>
              <a:t>T O D A Y ’ S   E X A M I N E   D E E P   D I V E</a:t>
            </a:r>
            <a:endParaRPr b="1">
              <a:solidFill>
                <a:srgbClr val="00202E"/>
              </a:solidFill>
            </a:endParaRPr>
          </a:p>
          <a:p>
            <a:pPr marL="914400" marR="91440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p:txBody>
      </p:sp>
      <p:sp>
        <p:nvSpPr>
          <p:cNvPr id="88" name="Google Shape;88;p17"/>
          <p:cNvSpPr txBox="1">
            <a:spLocks noGrp="1"/>
          </p:cNvSpPr>
          <p:nvPr>
            <p:ph type="title"/>
          </p:nvPr>
        </p:nvSpPr>
        <p:spPr>
          <a:xfrm>
            <a:off x="912375" y="2361600"/>
            <a:ext cx="7380900" cy="2301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rgbClr val="00202E"/>
              </a:buClr>
              <a:buSzPts val="2400"/>
              <a:buFont typeface="Georgia"/>
              <a:buNone/>
              <a:defRPr sz="2400">
                <a:solidFill>
                  <a:srgbClr val="00202E"/>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17"/>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chemeClr val="dk1"/>
              </a:buClr>
              <a:buSzPts val="1100"/>
              <a:buFont typeface="Arial"/>
              <a:buNone/>
            </a:pPr>
            <a:r>
              <a:rPr lang="en" sz="800">
                <a:solidFill>
                  <a:schemeClr val="accent2"/>
                </a:solidFill>
              </a:rPr>
              <a:t>Copyright © 2019 Great Minds</a:t>
            </a:r>
            <a:r>
              <a:rPr lang="en" sz="800" baseline="30000">
                <a:solidFill>
                  <a:schemeClr val="accent2"/>
                </a:solidFill>
              </a:rPr>
              <a:t>®</a:t>
            </a:r>
            <a:r>
              <a:rPr lang="en" sz="800">
                <a:solidFill>
                  <a:schemeClr val="accent2"/>
                </a:solidFill>
              </a:rPr>
              <a:t> - REPRODUCTION, DISTRIBUTION, AND ALTERATION PROHIBITED</a:t>
            </a:r>
            <a:endParaRPr sz="800" baseline="30000">
              <a:solidFill>
                <a:srgbClr val="7FBFDE"/>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3-8 - Examine">
  <p:cSld name="TITLE_AND_BODY_1_1_2">
    <p:spTree>
      <p:nvGrpSpPr>
        <p:cNvPr id="1" name="Shape 91"/>
        <p:cNvGrpSpPr/>
        <p:nvPr/>
      </p:nvGrpSpPr>
      <p:grpSpPr>
        <a:xfrm>
          <a:off x="0" y="0"/>
          <a:ext cx="0" cy="0"/>
          <a:chOff x="0" y="0"/>
          <a:chExt cx="0" cy="0"/>
        </a:xfrm>
      </p:grpSpPr>
      <p:sp>
        <p:nvSpPr>
          <p:cNvPr id="92" name="Google Shape;92;p18"/>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914400" marR="914400" lvl="0" indent="0" algn="l" rtl="0">
              <a:lnSpc>
                <a:spcPct val="150000"/>
              </a:lnSpc>
              <a:spcBef>
                <a:spcPts val="0"/>
              </a:spcBef>
              <a:spcAft>
                <a:spcPts val="0"/>
              </a:spcAft>
              <a:buNone/>
            </a:pPr>
            <a:r>
              <a:rPr lang="en" b="1">
                <a:solidFill>
                  <a:srgbClr val="00202E"/>
                </a:solidFill>
              </a:rPr>
              <a:t>T O D A Y ’ S   E X A M I N E</a:t>
            </a:r>
            <a:endParaRPr b="1">
              <a:solidFill>
                <a:srgbClr val="00202E"/>
              </a:solidFill>
            </a:endParaRPr>
          </a:p>
          <a:p>
            <a:pPr marL="914400" marR="91440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p:txBody>
      </p:sp>
      <p:sp>
        <p:nvSpPr>
          <p:cNvPr id="93" name="Google Shape;93;p18"/>
          <p:cNvSpPr txBox="1">
            <a:spLocks noGrp="1"/>
          </p:cNvSpPr>
          <p:nvPr>
            <p:ph type="title"/>
          </p:nvPr>
        </p:nvSpPr>
        <p:spPr>
          <a:xfrm>
            <a:off x="912375" y="2361600"/>
            <a:ext cx="7380900" cy="2301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rgbClr val="00202E"/>
              </a:buClr>
              <a:buSzPts val="2400"/>
              <a:buFont typeface="Georgia"/>
              <a:buNone/>
              <a:defRPr sz="2400">
                <a:solidFill>
                  <a:srgbClr val="00202E"/>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4" name="Google Shape;9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8"/>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chemeClr val="dk1"/>
              </a:buClr>
              <a:buSzPts val="1100"/>
              <a:buFont typeface="Arial"/>
              <a:buNone/>
            </a:pPr>
            <a:r>
              <a:rPr lang="en" sz="800">
                <a:solidFill>
                  <a:schemeClr val="accent2"/>
                </a:solidFill>
              </a:rPr>
              <a:t>Copyright © 2019 Great Minds</a:t>
            </a:r>
            <a:r>
              <a:rPr lang="en" sz="800" baseline="30000">
                <a:solidFill>
                  <a:schemeClr val="accent2"/>
                </a:solidFill>
              </a:rPr>
              <a:t>®</a:t>
            </a:r>
            <a:r>
              <a:rPr lang="en" sz="800">
                <a:solidFill>
                  <a:schemeClr val="accent2"/>
                </a:solidFill>
              </a:rPr>
              <a:t> - REPRODUCTION, DISTRIBUTION, AND ALTERATION PROHIBITED</a:t>
            </a:r>
            <a:endParaRPr sz="800" baseline="30000">
              <a:solidFill>
                <a:srgbClr val="7FBFDE"/>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G3-8 - Reveal">
  <p:cSld name="TITLE_AND_BODY_1_1_2_1">
    <p:spTree>
      <p:nvGrpSpPr>
        <p:cNvPr id="1" name="Shape 96"/>
        <p:cNvGrpSpPr/>
        <p:nvPr/>
      </p:nvGrpSpPr>
      <p:grpSpPr>
        <a:xfrm>
          <a:off x="0" y="0"/>
          <a:ext cx="0" cy="0"/>
          <a:chOff x="0" y="0"/>
          <a:chExt cx="0" cy="0"/>
        </a:xfrm>
      </p:grpSpPr>
      <p:sp>
        <p:nvSpPr>
          <p:cNvPr id="97" name="Google Shape;97;p19"/>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914400" marR="914400" lvl="0" indent="0" algn="l" rtl="0">
              <a:lnSpc>
                <a:spcPct val="150000"/>
              </a:lnSpc>
              <a:spcBef>
                <a:spcPts val="0"/>
              </a:spcBef>
              <a:spcAft>
                <a:spcPts val="0"/>
              </a:spcAft>
              <a:buNone/>
            </a:pPr>
            <a:r>
              <a:rPr lang="en" b="1">
                <a:solidFill>
                  <a:srgbClr val="00202E"/>
                </a:solidFill>
              </a:rPr>
              <a:t>T O D A Y ’ S   O R G A N I Z E</a:t>
            </a:r>
            <a:endParaRPr b="1">
              <a:solidFill>
                <a:srgbClr val="00202E"/>
              </a:solidFill>
            </a:endParaRPr>
          </a:p>
          <a:p>
            <a:pPr marL="914400" marR="91440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p:txBody>
      </p:sp>
      <p:sp>
        <p:nvSpPr>
          <p:cNvPr id="98" name="Google Shape;98;p19"/>
          <p:cNvSpPr txBox="1">
            <a:spLocks noGrp="1"/>
          </p:cNvSpPr>
          <p:nvPr>
            <p:ph type="title"/>
          </p:nvPr>
        </p:nvSpPr>
        <p:spPr>
          <a:xfrm>
            <a:off x="912375" y="2361600"/>
            <a:ext cx="7380900" cy="2301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rgbClr val="00202E"/>
              </a:buClr>
              <a:buSzPts val="2400"/>
              <a:buFont typeface="Georgia"/>
              <a:buNone/>
              <a:defRPr sz="2400">
                <a:solidFill>
                  <a:srgbClr val="00202E"/>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9"/>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chemeClr val="dk1"/>
              </a:buClr>
              <a:buSzPts val="1100"/>
              <a:buFont typeface="Arial"/>
              <a:buNone/>
            </a:pPr>
            <a:r>
              <a:rPr lang="en" sz="800">
                <a:solidFill>
                  <a:schemeClr val="accent2"/>
                </a:solidFill>
              </a:rPr>
              <a:t>Copyright © 2019 Great Minds</a:t>
            </a:r>
            <a:r>
              <a:rPr lang="en" sz="800" baseline="30000">
                <a:solidFill>
                  <a:schemeClr val="accent2"/>
                </a:solidFill>
              </a:rPr>
              <a:t>®</a:t>
            </a:r>
            <a:r>
              <a:rPr lang="en" sz="800">
                <a:solidFill>
                  <a:schemeClr val="accent2"/>
                </a:solidFill>
              </a:rPr>
              <a:t> - REPRODUCTION, DISTRIBUTION, AND ALTERATION PROHIBITED</a:t>
            </a:r>
            <a:endParaRPr sz="800" baseline="30000">
              <a:solidFill>
                <a:srgbClr val="7FBFD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3-8 - Experiment">
  <p:cSld name="TITLE_AND_BODY_1_1_2_1_1">
    <p:spTree>
      <p:nvGrpSpPr>
        <p:cNvPr id="1" name="Shape 101"/>
        <p:cNvGrpSpPr/>
        <p:nvPr/>
      </p:nvGrpSpPr>
      <p:grpSpPr>
        <a:xfrm>
          <a:off x="0" y="0"/>
          <a:ext cx="0" cy="0"/>
          <a:chOff x="0" y="0"/>
          <a:chExt cx="0" cy="0"/>
        </a:xfrm>
      </p:grpSpPr>
      <p:sp>
        <p:nvSpPr>
          <p:cNvPr id="102" name="Google Shape;102;p20"/>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914400" marR="914400" lvl="0" indent="0" algn="l" rtl="0">
              <a:lnSpc>
                <a:spcPct val="150000"/>
              </a:lnSpc>
              <a:spcBef>
                <a:spcPts val="0"/>
              </a:spcBef>
              <a:spcAft>
                <a:spcPts val="0"/>
              </a:spcAft>
              <a:buNone/>
            </a:pPr>
            <a:r>
              <a:rPr lang="en" b="1">
                <a:solidFill>
                  <a:srgbClr val="00202E"/>
                </a:solidFill>
              </a:rPr>
              <a:t>T O D A Y ’ S   E X P E R I M E N T</a:t>
            </a:r>
            <a:endParaRPr b="1">
              <a:solidFill>
                <a:srgbClr val="00202E"/>
              </a:solidFill>
            </a:endParaRPr>
          </a:p>
          <a:p>
            <a:pPr marL="914400" marR="91440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p:txBody>
      </p:sp>
      <p:sp>
        <p:nvSpPr>
          <p:cNvPr id="103" name="Google Shape;103;p20"/>
          <p:cNvSpPr txBox="1">
            <a:spLocks noGrp="1"/>
          </p:cNvSpPr>
          <p:nvPr>
            <p:ph type="title"/>
          </p:nvPr>
        </p:nvSpPr>
        <p:spPr>
          <a:xfrm>
            <a:off x="912375" y="2361600"/>
            <a:ext cx="7380900" cy="2301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rgbClr val="00202E"/>
              </a:buClr>
              <a:buSzPts val="2400"/>
              <a:buFont typeface="Georgia"/>
              <a:buNone/>
              <a:defRPr sz="2400">
                <a:solidFill>
                  <a:srgbClr val="00202E"/>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 name="Google Shape;104;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5" name="Google Shape;105;p20"/>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chemeClr val="dk1"/>
              </a:buClr>
              <a:buSzPts val="1100"/>
              <a:buFont typeface="Arial"/>
              <a:buNone/>
            </a:pPr>
            <a:r>
              <a:rPr lang="en" sz="800">
                <a:solidFill>
                  <a:schemeClr val="accent2"/>
                </a:solidFill>
              </a:rPr>
              <a:t>Copyright © 2019 Great Minds</a:t>
            </a:r>
            <a:r>
              <a:rPr lang="en" sz="800" baseline="30000">
                <a:solidFill>
                  <a:schemeClr val="accent2"/>
                </a:solidFill>
              </a:rPr>
              <a:t>®</a:t>
            </a:r>
            <a:r>
              <a:rPr lang="en" sz="800">
                <a:solidFill>
                  <a:schemeClr val="accent2"/>
                </a:solidFill>
              </a:rPr>
              <a:t> - REPRODUCTION, DISTRIBUTION, AND ALTERATION PROHIBITED</a:t>
            </a:r>
            <a:endParaRPr sz="800" baseline="30000">
              <a:solidFill>
                <a:srgbClr val="7FBFD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udent-facing - Border">
  <p:cSld name="TITLE_1">
    <p:spTree>
      <p:nvGrpSpPr>
        <p:cNvPr id="1" name="Shape 13"/>
        <p:cNvGrpSpPr/>
        <p:nvPr/>
      </p:nvGrpSpPr>
      <p:grpSpPr>
        <a:xfrm>
          <a:off x="0" y="0"/>
          <a:ext cx="0" cy="0"/>
          <a:chOff x="0" y="0"/>
          <a:chExt cx="0" cy="0"/>
        </a:xfrm>
      </p:grpSpPr>
      <p:sp>
        <p:nvSpPr>
          <p:cNvPr id="14" name="Google Shape;14;p3"/>
          <p:cNvSpPr/>
          <p:nvPr/>
        </p:nvSpPr>
        <p:spPr>
          <a:xfrm>
            <a:off x="-1400" y="4909225"/>
            <a:ext cx="9144000" cy="234300"/>
          </a:xfrm>
          <a:prstGeom prst="rect">
            <a:avLst/>
          </a:prstGeom>
          <a:solidFill>
            <a:srgbClr val="7FB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rgbClr val="212121"/>
                </a:solidFill>
              </a:rPr>
              <a:t>Copyright © 2019 Great Minds</a:t>
            </a:r>
            <a:r>
              <a:rPr lang="en" sz="800" baseline="30000">
                <a:solidFill>
                  <a:srgbClr val="212121"/>
                </a:solidFill>
              </a:rPr>
              <a:t>®</a:t>
            </a:r>
            <a:r>
              <a:rPr lang="en" sz="800">
                <a:solidFill>
                  <a:srgbClr val="212121"/>
                </a:solidFill>
              </a:rPr>
              <a:t> - REPRODUCTION, DISTRIBUTION, AND ALTERATION PROHIBITED</a:t>
            </a:r>
            <a:endParaRPr sz="800" baseline="30000">
              <a:solidFill>
                <a:srgbClr val="7FBFDE"/>
              </a:solidFill>
            </a:endParaRPr>
          </a:p>
        </p:txBody>
      </p:sp>
      <p:sp>
        <p:nvSpPr>
          <p:cNvPr id="16" name="Google Shape;16;p3"/>
          <p:cNvSpPr txBox="1">
            <a:spLocks noGrp="1"/>
          </p:cNvSpPr>
          <p:nvPr>
            <p:ph type="body" idx="1"/>
          </p:nvPr>
        </p:nvSpPr>
        <p:spPr>
          <a:xfrm>
            <a:off x="168842" y="402975"/>
            <a:ext cx="8803500" cy="4124100"/>
          </a:xfrm>
          <a:prstGeom prst="rect">
            <a:avLst/>
          </a:prstGeom>
        </p:spPr>
        <p:txBody>
          <a:bodyPr spcFirstLastPara="1" wrap="square" lIns="91425" tIns="91425" rIns="91425" bIns="91425" anchor="t" anchorCtr="0">
            <a:noAutofit/>
          </a:bodyPr>
          <a:lstStyle>
            <a:lvl1pPr marL="457200" lvl="0" indent="-381000" rtl="0">
              <a:lnSpc>
                <a:spcPct val="150000"/>
              </a:lnSpc>
              <a:spcBef>
                <a:spcPts val="0"/>
              </a:spcBef>
              <a:spcAft>
                <a:spcPts val="0"/>
              </a:spcAft>
              <a:buSzPts val="2400"/>
              <a:buFont typeface="Georgia"/>
              <a:buChar char="●"/>
              <a:defRPr sz="2400">
                <a:latin typeface="Georgia"/>
                <a:ea typeface="Georgia"/>
                <a:cs typeface="Georgia"/>
                <a:sym typeface="Georgia"/>
              </a:defRPr>
            </a:lvl1pPr>
            <a:lvl2pPr marL="914400" lvl="1" indent="-317500" rtl="0">
              <a:lnSpc>
                <a:spcPct val="150000"/>
              </a:lnSpc>
              <a:spcBef>
                <a:spcPts val="1600"/>
              </a:spcBef>
              <a:spcAft>
                <a:spcPts val="0"/>
              </a:spcAft>
              <a:buSzPts val="1400"/>
              <a:buFont typeface="Georgia"/>
              <a:buChar char="○"/>
              <a:defRPr>
                <a:latin typeface="Georgia"/>
                <a:ea typeface="Georgia"/>
                <a:cs typeface="Georgia"/>
                <a:sym typeface="Georgia"/>
              </a:defRPr>
            </a:lvl2pPr>
            <a:lvl3pPr marL="1371600" lvl="2" indent="-317500" rtl="0">
              <a:lnSpc>
                <a:spcPct val="150000"/>
              </a:lnSpc>
              <a:spcBef>
                <a:spcPts val="1600"/>
              </a:spcBef>
              <a:spcAft>
                <a:spcPts val="0"/>
              </a:spcAft>
              <a:buSzPts val="1400"/>
              <a:buFont typeface="Georgia"/>
              <a:buChar char="■"/>
              <a:defRPr>
                <a:latin typeface="Georgia"/>
                <a:ea typeface="Georgia"/>
                <a:cs typeface="Georgia"/>
                <a:sym typeface="Georgia"/>
              </a:defRPr>
            </a:lvl3pPr>
            <a:lvl4pPr marL="1828800" lvl="3" indent="-317500" rtl="0">
              <a:lnSpc>
                <a:spcPct val="150000"/>
              </a:lnSpc>
              <a:spcBef>
                <a:spcPts val="1600"/>
              </a:spcBef>
              <a:spcAft>
                <a:spcPts val="0"/>
              </a:spcAft>
              <a:buSzPts val="1400"/>
              <a:buFont typeface="Georgia"/>
              <a:buChar char="●"/>
              <a:defRPr>
                <a:latin typeface="Georgia"/>
                <a:ea typeface="Georgia"/>
                <a:cs typeface="Georgia"/>
                <a:sym typeface="Georgia"/>
              </a:defRPr>
            </a:lvl4pPr>
            <a:lvl5pPr marL="2286000" lvl="4" indent="-317500" rtl="0">
              <a:lnSpc>
                <a:spcPct val="150000"/>
              </a:lnSpc>
              <a:spcBef>
                <a:spcPts val="1600"/>
              </a:spcBef>
              <a:spcAft>
                <a:spcPts val="0"/>
              </a:spcAft>
              <a:buSzPts val="1400"/>
              <a:buFont typeface="Georgia"/>
              <a:buChar char="○"/>
              <a:defRPr>
                <a:latin typeface="Georgia"/>
                <a:ea typeface="Georgia"/>
                <a:cs typeface="Georgia"/>
                <a:sym typeface="Georgia"/>
              </a:defRPr>
            </a:lvl5pPr>
            <a:lvl6pPr marL="2743200" lvl="5" indent="-317500" rtl="0">
              <a:lnSpc>
                <a:spcPct val="150000"/>
              </a:lnSpc>
              <a:spcBef>
                <a:spcPts val="1600"/>
              </a:spcBef>
              <a:spcAft>
                <a:spcPts val="0"/>
              </a:spcAft>
              <a:buSzPts val="1400"/>
              <a:buFont typeface="Georgia"/>
              <a:buChar char="■"/>
              <a:defRPr>
                <a:latin typeface="Georgia"/>
                <a:ea typeface="Georgia"/>
                <a:cs typeface="Georgia"/>
                <a:sym typeface="Georgia"/>
              </a:defRPr>
            </a:lvl6pPr>
            <a:lvl7pPr marL="3200400" lvl="6" indent="-317500" rtl="0">
              <a:lnSpc>
                <a:spcPct val="150000"/>
              </a:lnSpc>
              <a:spcBef>
                <a:spcPts val="1600"/>
              </a:spcBef>
              <a:spcAft>
                <a:spcPts val="0"/>
              </a:spcAft>
              <a:buSzPts val="1400"/>
              <a:buFont typeface="Georgia"/>
              <a:buChar char="●"/>
              <a:defRPr>
                <a:latin typeface="Georgia"/>
                <a:ea typeface="Georgia"/>
                <a:cs typeface="Georgia"/>
                <a:sym typeface="Georgia"/>
              </a:defRPr>
            </a:lvl7pPr>
            <a:lvl8pPr marL="3657600" lvl="7" indent="-317500" rtl="0">
              <a:lnSpc>
                <a:spcPct val="150000"/>
              </a:lnSpc>
              <a:spcBef>
                <a:spcPts val="1600"/>
              </a:spcBef>
              <a:spcAft>
                <a:spcPts val="0"/>
              </a:spcAft>
              <a:buSzPts val="1400"/>
              <a:buFont typeface="Georgia"/>
              <a:buChar char="○"/>
              <a:defRPr>
                <a:latin typeface="Georgia"/>
                <a:ea typeface="Georgia"/>
                <a:cs typeface="Georgia"/>
                <a:sym typeface="Georgia"/>
              </a:defRPr>
            </a:lvl8pPr>
            <a:lvl9pPr marL="4114800" lvl="8" indent="-317500" rtl="0">
              <a:lnSpc>
                <a:spcPct val="150000"/>
              </a:lnSpc>
              <a:spcBef>
                <a:spcPts val="1600"/>
              </a:spcBef>
              <a:spcAft>
                <a:spcPts val="1600"/>
              </a:spcAft>
              <a:buSzPts val="1400"/>
              <a:buFont typeface="Georgia"/>
              <a:buChar char="■"/>
              <a:defRPr>
                <a:latin typeface="Georgia"/>
                <a:ea typeface="Georgia"/>
                <a:cs typeface="Georgia"/>
                <a:sym typeface="Georgia"/>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2: Deep Dive - Excel">
  <p:cSld name="TITLE_AND_BODY_1_1_1">
    <p:spTree>
      <p:nvGrpSpPr>
        <p:cNvPr id="1" name="Shape 106"/>
        <p:cNvGrpSpPr/>
        <p:nvPr/>
      </p:nvGrpSpPr>
      <p:grpSpPr>
        <a:xfrm>
          <a:off x="0" y="0"/>
          <a:ext cx="0" cy="0"/>
          <a:chOff x="0" y="0"/>
          <a:chExt cx="0" cy="0"/>
        </a:xfrm>
      </p:grpSpPr>
      <p:sp>
        <p:nvSpPr>
          <p:cNvPr id="107" name="Google Shape;107;p21"/>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914400" marR="914400" lvl="0" indent="0" algn="l" rtl="0">
              <a:lnSpc>
                <a:spcPct val="150000"/>
              </a:lnSpc>
              <a:spcBef>
                <a:spcPts val="0"/>
              </a:spcBef>
              <a:spcAft>
                <a:spcPts val="0"/>
              </a:spcAft>
              <a:buNone/>
            </a:pPr>
            <a:r>
              <a:rPr lang="en" b="1">
                <a:solidFill>
                  <a:srgbClr val="00202E"/>
                </a:solidFill>
              </a:rPr>
              <a:t>T O D A Y ’ S   E X C E L   D E E P   D I V E</a:t>
            </a:r>
            <a:endParaRPr b="1">
              <a:solidFill>
                <a:srgbClr val="00202E"/>
              </a:solidFill>
            </a:endParaRPr>
          </a:p>
          <a:p>
            <a:pPr marL="914400" marR="91440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p:txBody>
      </p:sp>
      <p:sp>
        <p:nvSpPr>
          <p:cNvPr id="108" name="Google Shape;108;p21"/>
          <p:cNvSpPr txBox="1">
            <a:spLocks noGrp="1"/>
          </p:cNvSpPr>
          <p:nvPr>
            <p:ph type="title"/>
          </p:nvPr>
        </p:nvSpPr>
        <p:spPr>
          <a:xfrm>
            <a:off x="912375" y="2361600"/>
            <a:ext cx="7380900" cy="2301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rgbClr val="00202E"/>
              </a:buClr>
              <a:buSzPts val="2400"/>
              <a:buFont typeface="Georgia"/>
              <a:buNone/>
              <a:defRPr sz="2400">
                <a:solidFill>
                  <a:srgbClr val="00202E"/>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21"/>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chemeClr val="dk1"/>
              </a:buClr>
              <a:buSzPts val="1100"/>
              <a:buFont typeface="Arial"/>
              <a:buNone/>
            </a:pPr>
            <a:r>
              <a:rPr lang="en" sz="800">
                <a:solidFill>
                  <a:schemeClr val="accent2"/>
                </a:solidFill>
              </a:rPr>
              <a:t>Copyright © 2019 Great Minds</a:t>
            </a:r>
            <a:r>
              <a:rPr lang="en" sz="800" baseline="30000">
                <a:solidFill>
                  <a:schemeClr val="accent2"/>
                </a:solidFill>
              </a:rPr>
              <a:t>®</a:t>
            </a:r>
            <a:r>
              <a:rPr lang="en" sz="800">
                <a:solidFill>
                  <a:schemeClr val="accent2"/>
                </a:solidFill>
              </a:rPr>
              <a:t> - REPRODUCTION, DISTRIBUTION, AND ALTERATION PROHIBITED</a:t>
            </a:r>
            <a:endParaRPr sz="800" baseline="30000">
              <a:solidFill>
                <a:srgbClr val="7FBFDE"/>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K-2: Deep Dive - Execute">
  <p:cSld name="TITLE_AND_BODY_1_1_1_1">
    <p:spTree>
      <p:nvGrpSpPr>
        <p:cNvPr id="1" name="Shape 111"/>
        <p:cNvGrpSpPr/>
        <p:nvPr/>
      </p:nvGrpSpPr>
      <p:grpSpPr>
        <a:xfrm>
          <a:off x="0" y="0"/>
          <a:ext cx="0" cy="0"/>
          <a:chOff x="0" y="0"/>
          <a:chExt cx="0" cy="0"/>
        </a:xfrm>
      </p:grpSpPr>
      <p:sp>
        <p:nvSpPr>
          <p:cNvPr id="112" name="Google Shape;112;p22"/>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914400" marR="914400" lvl="0" indent="0" algn="l" rtl="0">
              <a:lnSpc>
                <a:spcPct val="150000"/>
              </a:lnSpc>
              <a:spcBef>
                <a:spcPts val="0"/>
              </a:spcBef>
              <a:spcAft>
                <a:spcPts val="0"/>
              </a:spcAft>
              <a:buNone/>
            </a:pPr>
            <a:r>
              <a:rPr lang="en" b="1">
                <a:solidFill>
                  <a:srgbClr val="00202E"/>
                </a:solidFill>
              </a:rPr>
              <a:t>T O D A Y ’ S   E X E C U T E   D E E P   D I V E</a:t>
            </a:r>
            <a:endParaRPr b="1">
              <a:solidFill>
                <a:srgbClr val="00202E"/>
              </a:solidFill>
            </a:endParaRPr>
          </a:p>
          <a:p>
            <a:pPr marL="914400" marR="91440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p:txBody>
      </p:sp>
      <p:sp>
        <p:nvSpPr>
          <p:cNvPr id="113" name="Google Shape;113;p22"/>
          <p:cNvSpPr txBox="1">
            <a:spLocks noGrp="1"/>
          </p:cNvSpPr>
          <p:nvPr>
            <p:ph type="title"/>
          </p:nvPr>
        </p:nvSpPr>
        <p:spPr>
          <a:xfrm>
            <a:off x="912375" y="2361600"/>
            <a:ext cx="7380900" cy="2301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rgbClr val="00202E"/>
              </a:buClr>
              <a:buSzPts val="2400"/>
              <a:buFont typeface="Georgia"/>
              <a:buNone/>
              <a:defRPr sz="2400">
                <a:solidFill>
                  <a:srgbClr val="00202E"/>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22"/>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chemeClr val="dk1"/>
              </a:buClr>
              <a:buSzPts val="1100"/>
              <a:buFont typeface="Arial"/>
              <a:buNone/>
            </a:pPr>
            <a:r>
              <a:rPr lang="en" sz="800">
                <a:solidFill>
                  <a:schemeClr val="accent2"/>
                </a:solidFill>
              </a:rPr>
              <a:t>Copyright © 2019 Great Minds</a:t>
            </a:r>
            <a:r>
              <a:rPr lang="en" sz="800" baseline="30000">
                <a:solidFill>
                  <a:schemeClr val="accent2"/>
                </a:solidFill>
              </a:rPr>
              <a:t>®</a:t>
            </a:r>
            <a:r>
              <a:rPr lang="en" sz="800">
                <a:solidFill>
                  <a:schemeClr val="accent2"/>
                </a:solidFill>
              </a:rPr>
              <a:t> - REPRODUCTION, DISTRIBUTION, AND ALTERATION PROHIBITED</a:t>
            </a:r>
            <a:endParaRPr sz="800" baseline="30000">
              <a:solidFill>
                <a:srgbClr val="7FBFDE"/>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G3-8 - Execute">
  <p:cSld name="TITLE_AND_BODY_1_1_1_1_3">
    <p:spTree>
      <p:nvGrpSpPr>
        <p:cNvPr id="1" name="Shape 116"/>
        <p:cNvGrpSpPr/>
        <p:nvPr/>
      </p:nvGrpSpPr>
      <p:grpSpPr>
        <a:xfrm>
          <a:off x="0" y="0"/>
          <a:ext cx="0" cy="0"/>
          <a:chOff x="0" y="0"/>
          <a:chExt cx="0" cy="0"/>
        </a:xfrm>
      </p:grpSpPr>
      <p:sp>
        <p:nvSpPr>
          <p:cNvPr id="117" name="Google Shape;117;p23"/>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914400" marR="914400" lvl="0" indent="0" algn="l" rtl="0">
              <a:lnSpc>
                <a:spcPct val="150000"/>
              </a:lnSpc>
              <a:spcBef>
                <a:spcPts val="0"/>
              </a:spcBef>
              <a:spcAft>
                <a:spcPts val="0"/>
              </a:spcAft>
              <a:buNone/>
            </a:pPr>
            <a:r>
              <a:rPr lang="en" b="1">
                <a:solidFill>
                  <a:srgbClr val="00202E"/>
                </a:solidFill>
              </a:rPr>
              <a:t>T O D A Y ’ S   E X E C U T E</a:t>
            </a:r>
            <a:endParaRPr b="1">
              <a:solidFill>
                <a:srgbClr val="00202E"/>
              </a:solidFill>
            </a:endParaRPr>
          </a:p>
          <a:p>
            <a:pPr marL="914400" marR="91440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p:txBody>
      </p:sp>
      <p:sp>
        <p:nvSpPr>
          <p:cNvPr id="118" name="Google Shape;118;p23"/>
          <p:cNvSpPr txBox="1">
            <a:spLocks noGrp="1"/>
          </p:cNvSpPr>
          <p:nvPr>
            <p:ph type="title"/>
          </p:nvPr>
        </p:nvSpPr>
        <p:spPr>
          <a:xfrm>
            <a:off x="912375" y="2361600"/>
            <a:ext cx="7380900" cy="2301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rgbClr val="00202E"/>
              </a:buClr>
              <a:buSzPts val="2400"/>
              <a:buFont typeface="Georgia"/>
              <a:buNone/>
              <a:defRPr sz="2400">
                <a:solidFill>
                  <a:srgbClr val="00202E"/>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23"/>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chemeClr val="dk1"/>
              </a:buClr>
              <a:buSzPts val="1100"/>
              <a:buFont typeface="Arial"/>
              <a:buNone/>
            </a:pPr>
            <a:r>
              <a:rPr lang="en" sz="800">
                <a:solidFill>
                  <a:schemeClr val="accent2"/>
                </a:solidFill>
              </a:rPr>
              <a:t>Copyright © 2019 Great Minds</a:t>
            </a:r>
            <a:r>
              <a:rPr lang="en" sz="800" baseline="30000">
                <a:solidFill>
                  <a:schemeClr val="accent2"/>
                </a:solidFill>
              </a:rPr>
              <a:t>®</a:t>
            </a:r>
            <a:r>
              <a:rPr lang="en" sz="800">
                <a:solidFill>
                  <a:schemeClr val="accent2"/>
                </a:solidFill>
              </a:rPr>
              <a:t> - REPRODUCTION, DISTRIBUTION, AND ALTERATION PROHIBITED</a:t>
            </a:r>
            <a:endParaRPr sz="800" baseline="30000">
              <a:solidFill>
                <a:srgbClr val="7FBFDE"/>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2: Reveal">
  <p:cSld name="TITLE_AND_BODY_1_1_1_1_2">
    <p:spTree>
      <p:nvGrpSpPr>
        <p:cNvPr id="1" name="Shape 121"/>
        <p:cNvGrpSpPr/>
        <p:nvPr/>
      </p:nvGrpSpPr>
      <p:grpSpPr>
        <a:xfrm>
          <a:off x="0" y="0"/>
          <a:ext cx="0" cy="0"/>
          <a:chOff x="0" y="0"/>
          <a:chExt cx="0" cy="0"/>
        </a:xfrm>
      </p:grpSpPr>
      <p:sp>
        <p:nvSpPr>
          <p:cNvPr id="122" name="Google Shape;122;p24"/>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914400" marR="914400" lvl="0" indent="0" algn="l" rtl="0">
              <a:lnSpc>
                <a:spcPct val="150000"/>
              </a:lnSpc>
              <a:spcBef>
                <a:spcPts val="0"/>
              </a:spcBef>
              <a:spcAft>
                <a:spcPts val="0"/>
              </a:spcAft>
              <a:buNone/>
            </a:pPr>
            <a:r>
              <a:rPr lang="en" b="1">
                <a:solidFill>
                  <a:srgbClr val="00202E"/>
                </a:solidFill>
              </a:rPr>
              <a:t>T O D A Y ’ S   R E V E A L</a:t>
            </a:r>
            <a:endParaRPr b="1">
              <a:solidFill>
                <a:srgbClr val="00202E"/>
              </a:solidFill>
            </a:endParaRPr>
          </a:p>
          <a:p>
            <a:pPr marL="914400" marR="91440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p:txBody>
      </p:sp>
      <p:sp>
        <p:nvSpPr>
          <p:cNvPr id="123" name="Google Shape;123;p24"/>
          <p:cNvSpPr txBox="1">
            <a:spLocks noGrp="1"/>
          </p:cNvSpPr>
          <p:nvPr>
            <p:ph type="title"/>
          </p:nvPr>
        </p:nvSpPr>
        <p:spPr>
          <a:xfrm>
            <a:off x="912375" y="2361600"/>
            <a:ext cx="7380900" cy="2301600"/>
          </a:xfrm>
          <a:prstGeom prst="rect">
            <a:avLst/>
          </a:prstGeom>
        </p:spPr>
        <p:txBody>
          <a:bodyPr spcFirstLastPara="1" wrap="square" lIns="91425" tIns="91425" rIns="91425" bIns="91425" anchor="t" anchorCtr="0">
            <a:noAutofit/>
          </a:bodyPr>
          <a:lstStyle>
            <a:lvl1pPr lvl="0" rtl="0">
              <a:lnSpc>
                <a:spcPct val="150000"/>
              </a:lnSpc>
              <a:spcBef>
                <a:spcPts val="0"/>
              </a:spcBef>
              <a:spcAft>
                <a:spcPts val="0"/>
              </a:spcAft>
              <a:buClr>
                <a:srgbClr val="00202E"/>
              </a:buClr>
              <a:buSzPts val="2400"/>
              <a:buFont typeface="Georgia"/>
              <a:buNone/>
              <a:defRPr sz="2400">
                <a:solidFill>
                  <a:srgbClr val="00202E"/>
                </a:solidFill>
                <a:latin typeface="Georgia"/>
                <a:ea typeface="Georgia"/>
                <a:cs typeface="Georgia"/>
                <a:sym typeface="Georg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 name="Google Shape;12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24"/>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chemeClr val="dk1"/>
              </a:buClr>
              <a:buSzPts val="1100"/>
              <a:buFont typeface="Arial"/>
              <a:buNone/>
            </a:pPr>
            <a:r>
              <a:rPr lang="en" sz="800">
                <a:solidFill>
                  <a:schemeClr val="accent2"/>
                </a:solidFill>
              </a:rPr>
              <a:t>Copyright © 2019 Great Minds</a:t>
            </a:r>
            <a:r>
              <a:rPr lang="en" sz="800" baseline="30000">
                <a:solidFill>
                  <a:schemeClr val="accent2"/>
                </a:solidFill>
              </a:rPr>
              <a:t>®</a:t>
            </a:r>
            <a:r>
              <a:rPr lang="en" sz="800">
                <a:solidFill>
                  <a:schemeClr val="accent2"/>
                </a:solidFill>
              </a:rPr>
              <a:t> - REPRODUCTION, DISTRIBUTION, AND ALTERATION PROHIBITED</a:t>
            </a:r>
            <a:endParaRPr sz="800" baseline="30000">
              <a:solidFill>
                <a:srgbClr val="7FBFDE"/>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3-8: Deep Dive">
  <p:cSld name="TITLE_AND_BODY_1_1_1_1_1">
    <p:spTree>
      <p:nvGrpSpPr>
        <p:cNvPr id="1" name="Shape 126"/>
        <p:cNvGrpSpPr/>
        <p:nvPr/>
      </p:nvGrpSpPr>
      <p:grpSpPr>
        <a:xfrm>
          <a:off x="0" y="0"/>
          <a:ext cx="0" cy="0"/>
          <a:chOff x="0" y="0"/>
          <a:chExt cx="0" cy="0"/>
        </a:xfrm>
      </p:grpSpPr>
      <p:sp>
        <p:nvSpPr>
          <p:cNvPr id="127" name="Google Shape;127;p25"/>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5"/>
          <p:cNvSpPr txBox="1">
            <a:spLocks noGrp="1"/>
          </p:cNvSpPr>
          <p:nvPr>
            <p:ph type="title"/>
          </p:nvPr>
        </p:nvSpPr>
        <p:spPr>
          <a:xfrm>
            <a:off x="883875" y="2422671"/>
            <a:ext cx="7380900" cy="547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02E"/>
              </a:buClr>
              <a:buSzPts val="2400"/>
              <a:buFont typeface="Georgia"/>
              <a:buNone/>
              <a:defRPr>
                <a:solidFill>
                  <a:srgbClr val="00202E"/>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9" name="Google Shape;129;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0" name="Google Shape;130;p25"/>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chemeClr val="dk1"/>
              </a:buClr>
              <a:buSzPts val="1100"/>
              <a:buFont typeface="Arial"/>
              <a:buNone/>
            </a:pPr>
            <a:r>
              <a:rPr lang="en" sz="800">
                <a:solidFill>
                  <a:schemeClr val="accent2"/>
                </a:solidFill>
              </a:rPr>
              <a:t>Copyright © 2019 Great Minds</a:t>
            </a:r>
            <a:r>
              <a:rPr lang="en" sz="800" baseline="30000">
                <a:solidFill>
                  <a:schemeClr val="accent2"/>
                </a:solidFill>
              </a:rPr>
              <a:t>®</a:t>
            </a:r>
            <a:r>
              <a:rPr lang="en" sz="800">
                <a:solidFill>
                  <a:schemeClr val="accent2"/>
                </a:solidFill>
              </a:rPr>
              <a:t> - REPRODUCTION, DISTRIBUTION, AND ALTERATION PROHIBITED</a:t>
            </a:r>
            <a:endParaRPr sz="800" baseline="30000">
              <a:solidFill>
                <a:srgbClr val="7FBFDE"/>
              </a:solidFill>
            </a:endParaRPr>
          </a:p>
        </p:txBody>
      </p:sp>
      <p:sp>
        <p:nvSpPr>
          <p:cNvPr id="131" name="Google Shape;131;p25"/>
          <p:cNvSpPr txBox="1"/>
          <p:nvPr/>
        </p:nvSpPr>
        <p:spPr>
          <a:xfrm>
            <a:off x="883350" y="736500"/>
            <a:ext cx="3292500" cy="3660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solidFill>
                  <a:srgbClr val="00202E"/>
                </a:solidFill>
              </a:rPr>
              <a:t>T O D A Y ’ S  R E V E A L</a:t>
            </a:r>
            <a:endParaRPr b="1">
              <a:solidFill>
                <a:srgbClr val="00202E"/>
              </a:solidFill>
            </a:endParaRPr>
          </a:p>
          <a:p>
            <a:pPr marL="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a:p>
            <a:pPr marL="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a:p>
            <a:pPr marL="0" lvl="0" indent="0" algn="l" rtl="0">
              <a:lnSpc>
                <a:spcPct val="150000"/>
              </a:lnSpc>
              <a:spcBef>
                <a:spcPts val="0"/>
              </a:spcBef>
              <a:spcAft>
                <a:spcPts val="0"/>
              </a:spcAft>
              <a:buClr>
                <a:srgbClr val="000000"/>
              </a:buClr>
              <a:buSzPts val="1100"/>
              <a:buFont typeface="Arial"/>
              <a:buNone/>
            </a:pPr>
            <a:r>
              <a:rPr lang="en" b="1">
                <a:solidFill>
                  <a:srgbClr val="00202E"/>
                </a:solidFill>
              </a:rPr>
              <a:t>T O D A Y ’ S  E X A M I N E</a:t>
            </a:r>
            <a:endParaRPr b="1">
              <a:solidFill>
                <a:srgbClr val="00202E"/>
              </a:solidFill>
            </a:endParaRPr>
          </a:p>
          <a:p>
            <a:pPr marL="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a:p>
            <a:pPr marL="0" lvl="0" indent="0" algn="l" rtl="0">
              <a:lnSpc>
                <a:spcPct val="150000"/>
              </a:lnSpc>
              <a:spcBef>
                <a:spcPts val="0"/>
              </a:spcBef>
              <a:spcAft>
                <a:spcPts val="0"/>
              </a:spcAft>
              <a:buNone/>
            </a:pPr>
            <a:endParaRPr sz="2400">
              <a:solidFill>
                <a:srgbClr val="00202E"/>
              </a:solidFill>
              <a:latin typeface="Georgia"/>
              <a:ea typeface="Georgia"/>
              <a:cs typeface="Georgia"/>
              <a:sym typeface="Georgia"/>
            </a:endParaRPr>
          </a:p>
          <a:p>
            <a:pPr marL="0" lvl="0" indent="0" algn="l" rtl="0">
              <a:lnSpc>
                <a:spcPct val="150000"/>
              </a:lnSpc>
              <a:spcBef>
                <a:spcPts val="0"/>
              </a:spcBef>
              <a:spcAft>
                <a:spcPts val="0"/>
              </a:spcAft>
              <a:buNone/>
            </a:pPr>
            <a:r>
              <a:rPr lang="en" b="1">
                <a:solidFill>
                  <a:srgbClr val="00202E"/>
                </a:solidFill>
              </a:rPr>
              <a:t>T O D A Y ’ S  E X P E R I M E N T</a:t>
            </a:r>
            <a:endParaRPr sz="2400">
              <a:solidFill>
                <a:srgbClr val="00202E"/>
              </a:solidFill>
              <a:latin typeface="Georgia"/>
              <a:ea typeface="Georgia"/>
              <a:cs typeface="Georgia"/>
              <a:sym typeface="Georgia"/>
            </a:endParaRPr>
          </a:p>
        </p:txBody>
      </p:sp>
      <p:sp>
        <p:nvSpPr>
          <p:cNvPr id="132" name="Google Shape;132;p25"/>
          <p:cNvSpPr txBox="1">
            <a:spLocks noGrp="1"/>
          </p:cNvSpPr>
          <p:nvPr>
            <p:ph type="title" idx="2"/>
          </p:nvPr>
        </p:nvSpPr>
        <p:spPr>
          <a:xfrm>
            <a:off x="883875" y="1008387"/>
            <a:ext cx="7380900" cy="547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02E"/>
              </a:buClr>
              <a:buSzPts val="2400"/>
              <a:buFont typeface="Georgia"/>
              <a:buNone/>
              <a:defRPr>
                <a:solidFill>
                  <a:srgbClr val="00202E"/>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3" name="Google Shape;133;p25"/>
          <p:cNvSpPr txBox="1">
            <a:spLocks noGrp="1"/>
          </p:cNvSpPr>
          <p:nvPr>
            <p:ph type="title" idx="3"/>
          </p:nvPr>
        </p:nvSpPr>
        <p:spPr>
          <a:xfrm>
            <a:off x="879227" y="3859800"/>
            <a:ext cx="7380900" cy="547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202E"/>
              </a:buClr>
              <a:buSzPts val="2400"/>
              <a:buFont typeface="Georgia"/>
              <a:buNone/>
              <a:defRPr>
                <a:solidFill>
                  <a:srgbClr val="00202E"/>
                </a:solidFill>
                <a:latin typeface="Georgia"/>
                <a:ea typeface="Georgia"/>
                <a:cs typeface="Georgia"/>
                <a:sym typeface="Georgia"/>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134"/>
        <p:cNvGrpSpPr/>
        <p:nvPr/>
      </p:nvGrpSpPr>
      <p:grpSpPr>
        <a:xfrm>
          <a:off x="0" y="0"/>
          <a:ext cx="0" cy="0"/>
          <a:chOff x="0" y="0"/>
          <a:chExt cx="0" cy="0"/>
        </a:xfrm>
      </p:grpSpPr>
      <p:sp>
        <p:nvSpPr>
          <p:cNvPr id="135" name="Google Shape;135;p2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6" name="Google Shape;136;p26"/>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7" name="Google Shape;137;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35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2: Vocabulary">
  <p:cSld name="TITLE_1_1">
    <p:spTree>
      <p:nvGrpSpPr>
        <p:cNvPr id="1" name="Shape 17"/>
        <p:cNvGrpSpPr/>
        <p:nvPr/>
      </p:nvGrpSpPr>
      <p:grpSpPr>
        <a:xfrm>
          <a:off x="0" y="0"/>
          <a:ext cx="0" cy="0"/>
          <a:chOff x="0" y="0"/>
          <a:chExt cx="0" cy="0"/>
        </a:xfrm>
      </p:grpSpPr>
      <p:sp>
        <p:nvSpPr>
          <p:cNvPr id="18" name="Google Shape;18;p4"/>
          <p:cNvSpPr/>
          <p:nvPr/>
        </p:nvSpPr>
        <p:spPr>
          <a:xfrm>
            <a:off x="-1400" y="4909225"/>
            <a:ext cx="9144000" cy="234300"/>
          </a:xfrm>
          <a:prstGeom prst="rect">
            <a:avLst/>
          </a:prstGeom>
          <a:solidFill>
            <a:srgbClr val="7FB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rgbClr val="212121"/>
                </a:solidFill>
              </a:rPr>
              <a:t>Copyright © 2019 Great Minds</a:t>
            </a:r>
            <a:r>
              <a:rPr lang="en" sz="800" baseline="30000">
                <a:solidFill>
                  <a:srgbClr val="212121"/>
                </a:solidFill>
              </a:rPr>
              <a:t>®</a:t>
            </a:r>
            <a:r>
              <a:rPr lang="en" sz="800">
                <a:solidFill>
                  <a:srgbClr val="212121"/>
                </a:solidFill>
              </a:rPr>
              <a:t> - REPRODUCTION, DISTRIBUTION, AND ALTERATION PROHIBITED</a:t>
            </a:r>
            <a:endParaRPr sz="800" baseline="30000">
              <a:solidFill>
                <a:srgbClr val="7FBFDE"/>
              </a:solidFill>
            </a:endParaRPr>
          </a:p>
        </p:txBody>
      </p:sp>
      <p:sp>
        <p:nvSpPr>
          <p:cNvPr id="20" name="Google Shape;20;p4"/>
          <p:cNvSpPr txBox="1">
            <a:spLocks noGrp="1"/>
          </p:cNvSpPr>
          <p:nvPr>
            <p:ph type="title"/>
          </p:nvPr>
        </p:nvSpPr>
        <p:spPr>
          <a:xfrm>
            <a:off x="2299050" y="1519454"/>
            <a:ext cx="4545900" cy="602100"/>
          </a:xfrm>
          <a:prstGeom prst="rect">
            <a:avLst/>
          </a:prstGeom>
          <a:solidFill>
            <a:srgbClr val="7FBFDE"/>
          </a:solidFill>
        </p:spPr>
        <p:txBody>
          <a:bodyPr spcFirstLastPara="1" wrap="square" lIns="91425" tIns="91425" rIns="91425" bIns="91425" anchor="ctr" anchorCtr="0">
            <a:noAutofit/>
          </a:bodyPr>
          <a:lstStyle>
            <a:lvl1pPr lvl="0" algn="ctr">
              <a:spcBef>
                <a:spcPts val="0"/>
              </a:spcBef>
              <a:spcAft>
                <a:spcPts val="0"/>
              </a:spcAft>
              <a:buNone/>
              <a:defRPr b="1">
                <a:latin typeface="Arial"/>
                <a:ea typeface="Arial"/>
                <a:cs typeface="Arial"/>
                <a:sym typeface="Arial"/>
              </a:defRPr>
            </a:lvl1pPr>
            <a:lvl2pPr lvl="1" algn="ctr">
              <a:spcBef>
                <a:spcPts val="0"/>
              </a:spcBef>
              <a:spcAft>
                <a:spcPts val="0"/>
              </a:spcAft>
              <a:buNone/>
              <a:defRPr>
                <a:latin typeface="Arial"/>
                <a:ea typeface="Arial"/>
                <a:cs typeface="Arial"/>
                <a:sym typeface="Arial"/>
              </a:defRPr>
            </a:lvl2pPr>
            <a:lvl3pPr lvl="2" algn="ctr">
              <a:spcBef>
                <a:spcPts val="0"/>
              </a:spcBef>
              <a:spcAft>
                <a:spcPts val="0"/>
              </a:spcAft>
              <a:buNone/>
              <a:defRPr>
                <a:latin typeface="Arial"/>
                <a:ea typeface="Arial"/>
                <a:cs typeface="Arial"/>
                <a:sym typeface="Arial"/>
              </a:defRPr>
            </a:lvl3pPr>
            <a:lvl4pPr lvl="3" algn="ctr">
              <a:spcBef>
                <a:spcPts val="0"/>
              </a:spcBef>
              <a:spcAft>
                <a:spcPts val="0"/>
              </a:spcAft>
              <a:buNone/>
              <a:defRPr>
                <a:latin typeface="Arial"/>
                <a:ea typeface="Arial"/>
                <a:cs typeface="Arial"/>
                <a:sym typeface="Arial"/>
              </a:defRPr>
            </a:lvl4pPr>
            <a:lvl5pPr lvl="4" algn="ctr">
              <a:spcBef>
                <a:spcPts val="0"/>
              </a:spcBef>
              <a:spcAft>
                <a:spcPts val="0"/>
              </a:spcAft>
              <a:buNone/>
              <a:defRPr>
                <a:latin typeface="Arial"/>
                <a:ea typeface="Arial"/>
                <a:cs typeface="Arial"/>
                <a:sym typeface="Arial"/>
              </a:defRPr>
            </a:lvl5pPr>
            <a:lvl6pPr lvl="5" algn="ctr">
              <a:spcBef>
                <a:spcPts val="0"/>
              </a:spcBef>
              <a:spcAft>
                <a:spcPts val="0"/>
              </a:spcAft>
              <a:buNone/>
              <a:defRPr>
                <a:latin typeface="Arial"/>
                <a:ea typeface="Arial"/>
                <a:cs typeface="Arial"/>
                <a:sym typeface="Arial"/>
              </a:defRPr>
            </a:lvl6pPr>
            <a:lvl7pPr lvl="6" algn="ctr">
              <a:spcBef>
                <a:spcPts val="0"/>
              </a:spcBef>
              <a:spcAft>
                <a:spcPts val="0"/>
              </a:spcAft>
              <a:buNone/>
              <a:defRPr>
                <a:latin typeface="Arial"/>
                <a:ea typeface="Arial"/>
                <a:cs typeface="Arial"/>
                <a:sym typeface="Arial"/>
              </a:defRPr>
            </a:lvl7pPr>
            <a:lvl8pPr lvl="7" algn="ctr">
              <a:spcBef>
                <a:spcPts val="0"/>
              </a:spcBef>
              <a:spcAft>
                <a:spcPts val="0"/>
              </a:spcAft>
              <a:buNone/>
              <a:defRPr>
                <a:latin typeface="Arial"/>
                <a:ea typeface="Arial"/>
                <a:cs typeface="Arial"/>
                <a:sym typeface="Arial"/>
              </a:defRPr>
            </a:lvl8pPr>
            <a:lvl9pPr lvl="8" algn="ctr">
              <a:spcBef>
                <a:spcPts val="0"/>
              </a:spcBef>
              <a:spcAft>
                <a:spcPts val="0"/>
              </a:spcAft>
              <a:buNone/>
              <a:defRPr>
                <a:latin typeface="Arial"/>
                <a:ea typeface="Arial"/>
                <a:cs typeface="Arial"/>
                <a:sym typeface="Arial"/>
              </a:defRPr>
            </a:lvl9pPr>
          </a:lstStyle>
          <a:p>
            <a:endParaRPr/>
          </a:p>
        </p:txBody>
      </p:sp>
      <p:sp>
        <p:nvSpPr>
          <p:cNvPr id="21" name="Google Shape;21;p4"/>
          <p:cNvSpPr txBox="1">
            <a:spLocks noGrp="1"/>
          </p:cNvSpPr>
          <p:nvPr>
            <p:ph type="body" idx="1"/>
          </p:nvPr>
        </p:nvSpPr>
        <p:spPr>
          <a:xfrm>
            <a:off x="1312550" y="2644350"/>
            <a:ext cx="6345600" cy="1703700"/>
          </a:xfrm>
          <a:prstGeom prst="rect">
            <a:avLst/>
          </a:prstGeom>
        </p:spPr>
        <p:txBody>
          <a:bodyPr spcFirstLastPara="1" wrap="square" lIns="91425" tIns="91425" rIns="91425" bIns="91425" anchor="t" anchorCtr="0">
            <a:noAutofit/>
          </a:bodyPr>
          <a:lstStyle>
            <a:lvl1pPr marL="457200" lvl="0" indent="-355600" rtl="0">
              <a:lnSpc>
                <a:spcPct val="150000"/>
              </a:lnSpc>
              <a:spcBef>
                <a:spcPts val="0"/>
              </a:spcBef>
              <a:spcAft>
                <a:spcPts val="0"/>
              </a:spcAft>
              <a:buSzPts val="2000"/>
              <a:buFont typeface="Georgia"/>
              <a:buChar char="●"/>
              <a:defRPr sz="2000">
                <a:latin typeface="Georgia"/>
                <a:ea typeface="Georgia"/>
                <a:cs typeface="Georgia"/>
                <a:sym typeface="Georgia"/>
              </a:defRPr>
            </a:lvl1pPr>
            <a:lvl2pPr marL="914400" lvl="1" indent="-317500" rtl="0">
              <a:lnSpc>
                <a:spcPct val="150000"/>
              </a:lnSpc>
              <a:spcBef>
                <a:spcPts val="1600"/>
              </a:spcBef>
              <a:spcAft>
                <a:spcPts val="0"/>
              </a:spcAft>
              <a:buSzPts val="1400"/>
              <a:buFont typeface="Georgia"/>
              <a:buChar char="○"/>
              <a:defRPr>
                <a:latin typeface="Georgia"/>
                <a:ea typeface="Georgia"/>
                <a:cs typeface="Georgia"/>
                <a:sym typeface="Georgia"/>
              </a:defRPr>
            </a:lvl2pPr>
            <a:lvl3pPr marL="1371600" lvl="2" indent="-317500" rtl="0">
              <a:lnSpc>
                <a:spcPct val="150000"/>
              </a:lnSpc>
              <a:spcBef>
                <a:spcPts val="1600"/>
              </a:spcBef>
              <a:spcAft>
                <a:spcPts val="0"/>
              </a:spcAft>
              <a:buSzPts val="1400"/>
              <a:buFont typeface="Georgia"/>
              <a:buChar char="■"/>
              <a:defRPr>
                <a:latin typeface="Georgia"/>
                <a:ea typeface="Georgia"/>
                <a:cs typeface="Georgia"/>
                <a:sym typeface="Georgia"/>
              </a:defRPr>
            </a:lvl3pPr>
            <a:lvl4pPr marL="1828800" lvl="3" indent="-317500" rtl="0">
              <a:lnSpc>
                <a:spcPct val="150000"/>
              </a:lnSpc>
              <a:spcBef>
                <a:spcPts val="1600"/>
              </a:spcBef>
              <a:spcAft>
                <a:spcPts val="0"/>
              </a:spcAft>
              <a:buSzPts val="1400"/>
              <a:buFont typeface="Georgia"/>
              <a:buChar char="●"/>
              <a:defRPr>
                <a:latin typeface="Georgia"/>
                <a:ea typeface="Georgia"/>
                <a:cs typeface="Georgia"/>
                <a:sym typeface="Georgia"/>
              </a:defRPr>
            </a:lvl4pPr>
            <a:lvl5pPr marL="2286000" lvl="4" indent="-317500" rtl="0">
              <a:lnSpc>
                <a:spcPct val="150000"/>
              </a:lnSpc>
              <a:spcBef>
                <a:spcPts val="1600"/>
              </a:spcBef>
              <a:spcAft>
                <a:spcPts val="0"/>
              </a:spcAft>
              <a:buSzPts val="1400"/>
              <a:buFont typeface="Georgia"/>
              <a:buChar char="○"/>
              <a:defRPr>
                <a:latin typeface="Georgia"/>
                <a:ea typeface="Georgia"/>
                <a:cs typeface="Georgia"/>
                <a:sym typeface="Georgia"/>
              </a:defRPr>
            </a:lvl5pPr>
            <a:lvl6pPr marL="2743200" lvl="5" indent="-317500" rtl="0">
              <a:lnSpc>
                <a:spcPct val="150000"/>
              </a:lnSpc>
              <a:spcBef>
                <a:spcPts val="1600"/>
              </a:spcBef>
              <a:spcAft>
                <a:spcPts val="0"/>
              </a:spcAft>
              <a:buSzPts val="1400"/>
              <a:buFont typeface="Georgia"/>
              <a:buChar char="■"/>
              <a:defRPr>
                <a:latin typeface="Georgia"/>
                <a:ea typeface="Georgia"/>
                <a:cs typeface="Georgia"/>
                <a:sym typeface="Georgia"/>
              </a:defRPr>
            </a:lvl6pPr>
            <a:lvl7pPr marL="3200400" lvl="6" indent="-317500" rtl="0">
              <a:lnSpc>
                <a:spcPct val="150000"/>
              </a:lnSpc>
              <a:spcBef>
                <a:spcPts val="1600"/>
              </a:spcBef>
              <a:spcAft>
                <a:spcPts val="0"/>
              </a:spcAft>
              <a:buSzPts val="1400"/>
              <a:buFont typeface="Georgia"/>
              <a:buChar char="●"/>
              <a:defRPr>
                <a:latin typeface="Georgia"/>
                <a:ea typeface="Georgia"/>
                <a:cs typeface="Georgia"/>
                <a:sym typeface="Georgia"/>
              </a:defRPr>
            </a:lvl7pPr>
            <a:lvl8pPr marL="3657600" lvl="7" indent="-317500" rtl="0">
              <a:lnSpc>
                <a:spcPct val="150000"/>
              </a:lnSpc>
              <a:spcBef>
                <a:spcPts val="1600"/>
              </a:spcBef>
              <a:spcAft>
                <a:spcPts val="0"/>
              </a:spcAft>
              <a:buSzPts val="1400"/>
              <a:buFont typeface="Georgia"/>
              <a:buChar char="○"/>
              <a:defRPr>
                <a:latin typeface="Georgia"/>
                <a:ea typeface="Georgia"/>
                <a:cs typeface="Georgia"/>
                <a:sym typeface="Georgia"/>
              </a:defRPr>
            </a:lvl8pPr>
            <a:lvl9pPr marL="4114800" lvl="8" indent="-317500" rtl="0">
              <a:lnSpc>
                <a:spcPct val="150000"/>
              </a:lnSpc>
              <a:spcBef>
                <a:spcPts val="1600"/>
              </a:spcBef>
              <a:spcAft>
                <a:spcPts val="1600"/>
              </a:spcAft>
              <a:buSzPts val="1400"/>
              <a:buFont typeface="Georgia"/>
              <a:buChar char="■"/>
              <a:defRPr>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K-2: Word Wall">
  <p:cSld name="TITLE_1_1_1">
    <p:spTree>
      <p:nvGrpSpPr>
        <p:cNvPr id="1" name="Shape 22"/>
        <p:cNvGrpSpPr/>
        <p:nvPr/>
      </p:nvGrpSpPr>
      <p:grpSpPr>
        <a:xfrm>
          <a:off x="0" y="0"/>
          <a:ext cx="0" cy="0"/>
          <a:chOff x="0" y="0"/>
          <a:chExt cx="0" cy="0"/>
        </a:xfrm>
      </p:grpSpPr>
      <p:sp>
        <p:nvSpPr>
          <p:cNvPr id="23" name="Google Shape;23;p5"/>
          <p:cNvSpPr/>
          <p:nvPr/>
        </p:nvSpPr>
        <p:spPr>
          <a:xfrm>
            <a:off x="-1400" y="4909225"/>
            <a:ext cx="9144000" cy="234300"/>
          </a:xfrm>
          <a:prstGeom prst="rect">
            <a:avLst/>
          </a:prstGeom>
          <a:solidFill>
            <a:srgbClr val="7FB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rgbClr val="212121"/>
                </a:solidFill>
              </a:rPr>
              <a:t>Copyright © 2019 Great Minds</a:t>
            </a:r>
            <a:r>
              <a:rPr lang="en" sz="800" baseline="30000">
                <a:solidFill>
                  <a:srgbClr val="212121"/>
                </a:solidFill>
              </a:rPr>
              <a:t>®</a:t>
            </a:r>
            <a:r>
              <a:rPr lang="en" sz="800">
                <a:solidFill>
                  <a:srgbClr val="212121"/>
                </a:solidFill>
              </a:rPr>
              <a:t> - REPRODUCTION, DISTRIBUTION, AND ALTERATION PROHIBITED</a:t>
            </a:r>
            <a:endParaRPr sz="800" baseline="30000">
              <a:solidFill>
                <a:srgbClr val="7FBFDE"/>
              </a:solidFill>
            </a:endParaRPr>
          </a:p>
        </p:txBody>
      </p:sp>
      <p:sp>
        <p:nvSpPr>
          <p:cNvPr id="25" name="Google Shape;25;p5"/>
          <p:cNvSpPr txBox="1">
            <a:spLocks noGrp="1"/>
          </p:cNvSpPr>
          <p:nvPr>
            <p:ph type="title"/>
          </p:nvPr>
        </p:nvSpPr>
        <p:spPr>
          <a:xfrm>
            <a:off x="3123700" y="-5225"/>
            <a:ext cx="2893800" cy="978900"/>
          </a:xfrm>
          <a:prstGeom prst="rect">
            <a:avLst/>
          </a:prstGeom>
          <a:solidFill>
            <a:srgbClr val="7FBFDE"/>
          </a:solidFill>
        </p:spPr>
        <p:txBody>
          <a:bodyPr spcFirstLastPara="1" wrap="square" lIns="91425" tIns="91425" rIns="91425" bIns="91425" anchor="ctr" anchorCtr="0">
            <a:noAutofit/>
          </a:bodyPr>
          <a:lstStyle>
            <a:lvl1pPr lvl="0" algn="ctr" rtl="0">
              <a:spcBef>
                <a:spcPts val="0"/>
              </a:spcBef>
              <a:spcAft>
                <a:spcPts val="0"/>
              </a:spcAft>
              <a:buNone/>
              <a:defRPr b="1">
                <a:latin typeface="Arial"/>
                <a:ea typeface="Arial"/>
                <a:cs typeface="Arial"/>
                <a:sym typeface="Arial"/>
              </a:defRPr>
            </a:lvl1pPr>
            <a:lvl2pPr lvl="1" algn="ctr" rtl="0">
              <a:spcBef>
                <a:spcPts val="0"/>
              </a:spcBef>
              <a:spcAft>
                <a:spcPts val="0"/>
              </a:spcAft>
              <a:buNone/>
              <a:defRPr>
                <a:latin typeface="Arial"/>
                <a:ea typeface="Arial"/>
                <a:cs typeface="Arial"/>
                <a:sym typeface="Arial"/>
              </a:defRPr>
            </a:lvl2pPr>
            <a:lvl3pPr lvl="2" algn="ctr" rtl="0">
              <a:spcBef>
                <a:spcPts val="0"/>
              </a:spcBef>
              <a:spcAft>
                <a:spcPts val="0"/>
              </a:spcAft>
              <a:buNone/>
              <a:defRPr>
                <a:latin typeface="Arial"/>
                <a:ea typeface="Arial"/>
                <a:cs typeface="Arial"/>
                <a:sym typeface="Arial"/>
              </a:defRPr>
            </a:lvl3pPr>
            <a:lvl4pPr lvl="3" algn="ctr" rtl="0">
              <a:spcBef>
                <a:spcPts val="0"/>
              </a:spcBef>
              <a:spcAft>
                <a:spcPts val="0"/>
              </a:spcAft>
              <a:buNone/>
              <a:defRPr>
                <a:latin typeface="Arial"/>
                <a:ea typeface="Arial"/>
                <a:cs typeface="Arial"/>
                <a:sym typeface="Arial"/>
              </a:defRPr>
            </a:lvl4pPr>
            <a:lvl5pPr lvl="4" algn="ctr" rtl="0">
              <a:spcBef>
                <a:spcPts val="0"/>
              </a:spcBef>
              <a:spcAft>
                <a:spcPts val="0"/>
              </a:spcAft>
              <a:buNone/>
              <a:defRPr>
                <a:latin typeface="Arial"/>
                <a:ea typeface="Arial"/>
                <a:cs typeface="Arial"/>
                <a:sym typeface="Arial"/>
              </a:defRPr>
            </a:lvl5pPr>
            <a:lvl6pPr lvl="5" algn="ctr" rtl="0">
              <a:spcBef>
                <a:spcPts val="0"/>
              </a:spcBef>
              <a:spcAft>
                <a:spcPts val="0"/>
              </a:spcAft>
              <a:buNone/>
              <a:defRPr>
                <a:latin typeface="Arial"/>
                <a:ea typeface="Arial"/>
                <a:cs typeface="Arial"/>
                <a:sym typeface="Arial"/>
              </a:defRPr>
            </a:lvl6pPr>
            <a:lvl7pPr lvl="6" algn="ctr" rtl="0">
              <a:spcBef>
                <a:spcPts val="0"/>
              </a:spcBef>
              <a:spcAft>
                <a:spcPts val="0"/>
              </a:spcAft>
              <a:buNone/>
              <a:defRPr>
                <a:latin typeface="Arial"/>
                <a:ea typeface="Arial"/>
                <a:cs typeface="Arial"/>
                <a:sym typeface="Arial"/>
              </a:defRPr>
            </a:lvl7pPr>
            <a:lvl8pPr lvl="7" algn="ctr" rtl="0">
              <a:spcBef>
                <a:spcPts val="0"/>
              </a:spcBef>
              <a:spcAft>
                <a:spcPts val="0"/>
              </a:spcAft>
              <a:buNone/>
              <a:defRPr>
                <a:latin typeface="Arial"/>
                <a:ea typeface="Arial"/>
                <a:cs typeface="Arial"/>
                <a:sym typeface="Arial"/>
              </a:defRPr>
            </a:lvl8pPr>
            <a:lvl9pPr lvl="8" algn="ctr" rtl="0">
              <a:spcBef>
                <a:spcPts val="0"/>
              </a:spcBef>
              <a:spcAft>
                <a:spcPts val="0"/>
              </a:spcAft>
              <a:buNone/>
              <a:defRPr>
                <a:latin typeface="Arial"/>
                <a:ea typeface="Arial"/>
                <a:cs typeface="Arial"/>
                <a:sym typeface="Arial"/>
              </a:defRPr>
            </a:lvl9pPr>
          </a:lstStyle>
          <a:p>
            <a:endParaRPr/>
          </a:p>
        </p:txBody>
      </p:sp>
      <p:sp>
        <p:nvSpPr>
          <p:cNvPr id="26" name="Google Shape;26;p5"/>
          <p:cNvSpPr txBox="1">
            <a:spLocks noGrp="1"/>
          </p:cNvSpPr>
          <p:nvPr>
            <p:ph type="body" idx="1"/>
          </p:nvPr>
        </p:nvSpPr>
        <p:spPr>
          <a:xfrm>
            <a:off x="1312550" y="2089608"/>
            <a:ext cx="6345600" cy="1703700"/>
          </a:xfrm>
          <a:prstGeom prst="rect">
            <a:avLst/>
          </a:prstGeom>
        </p:spPr>
        <p:txBody>
          <a:bodyPr spcFirstLastPara="1" wrap="square" lIns="91425" tIns="91425" rIns="91425" bIns="91425" anchor="t" anchorCtr="0">
            <a:noAutofit/>
          </a:bodyPr>
          <a:lstStyle>
            <a:lvl1pPr marL="457200" lvl="0" indent="-355600" rtl="0">
              <a:lnSpc>
                <a:spcPct val="150000"/>
              </a:lnSpc>
              <a:spcBef>
                <a:spcPts val="0"/>
              </a:spcBef>
              <a:spcAft>
                <a:spcPts val="0"/>
              </a:spcAft>
              <a:buSzPts val="2000"/>
              <a:buFont typeface="Georgia"/>
              <a:buChar char="●"/>
              <a:defRPr sz="2000">
                <a:latin typeface="Georgia"/>
                <a:ea typeface="Georgia"/>
                <a:cs typeface="Georgia"/>
                <a:sym typeface="Georgia"/>
              </a:defRPr>
            </a:lvl1pPr>
            <a:lvl2pPr marL="914400" lvl="1" indent="-317500" rtl="0">
              <a:lnSpc>
                <a:spcPct val="150000"/>
              </a:lnSpc>
              <a:spcBef>
                <a:spcPts val="1600"/>
              </a:spcBef>
              <a:spcAft>
                <a:spcPts val="0"/>
              </a:spcAft>
              <a:buSzPts val="1400"/>
              <a:buFont typeface="Georgia"/>
              <a:buChar char="○"/>
              <a:defRPr>
                <a:latin typeface="Georgia"/>
                <a:ea typeface="Georgia"/>
                <a:cs typeface="Georgia"/>
                <a:sym typeface="Georgia"/>
              </a:defRPr>
            </a:lvl2pPr>
            <a:lvl3pPr marL="1371600" lvl="2" indent="-317500" rtl="0">
              <a:lnSpc>
                <a:spcPct val="150000"/>
              </a:lnSpc>
              <a:spcBef>
                <a:spcPts val="1600"/>
              </a:spcBef>
              <a:spcAft>
                <a:spcPts val="0"/>
              </a:spcAft>
              <a:buSzPts val="1400"/>
              <a:buFont typeface="Georgia"/>
              <a:buChar char="■"/>
              <a:defRPr>
                <a:latin typeface="Georgia"/>
                <a:ea typeface="Georgia"/>
                <a:cs typeface="Georgia"/>
                <a:sym typeface="Georgia"/>
              </a:defRPr>
            </a:lvl3pPr>
            <a:lvl4pPr marL="1828800" lvl="3" indent="-317500" rtl="0">
              <a:lnSpc>
                <a:spcPct val="150000"/>
              </a:lnSpc>
              <a:spcBef>
                <a:spcPts val="1600"/>
              </a:spcBef>
              <a:spcAft>
                <a:spcPts val="0"/>
              </a:spcAft>
              <a:buSzPts val="1400"/>
              <a:buFont typeface="Georgia"/>
              <a:buChar char="●"/>
              <a:defRPr>
                <a:latin typeface="Georgia"/>
                <a:ea typeface="Georgia"/>
                <a:cs typeface="Georgia"/>
                <a:sym typeface="Georgia"/>
              </a:defRPr>
            </a:lvl4pPr>
            <a:lvl5pPr marL="2286000" lvl="4" indent="-317500" rtl="0">
              <a:lnSpc>
                <a:spcPct val="150000"/>
              </a:lnSpc>
              <a:spcBef>
                <a:spcPts val="1600"/>
              </a:spcBef>
              <a:spcAft>
                <a:spcPts val="0"/>
              </a:spcAft>
              <a:buSzPts val="1400"/>
              <a:buFont typeface="Georgia"/>
              <a:buChar char="○"/>
              <a:defRPr>
                <a:latin typeface="Georgia"/>
                <a:ea typeface="Georgia"/>
                <a:cs typeface="Georgia"/>
                <a:sym typeface="Georgia"/>
              </a:defRPr>
            </a:lvl5pPr>
            <a:lvl6pPr marL="2743200" lvl="5" indent="-317500" rtl="0">
              <a:lnSpc>
                <a:spcPct val="150000"/>
              </a:lnSpc>
              <a:spcBef>
                <a:spcPts val="1600"/>
              </a:spcBef>
              <a:spcAft>
                <a:spcPts val="0"/>
              </a:spcAft>
              <a:buSzPts val="1400"/>
              <a:buFont typeface="Georgia"/>
              <a:buChar char="■"/>
              <a:defRPr>
                <a:latin typeface="Georgia"/>
                <a:ea typeface="Georgia"/>
                <a:cs typeface="Georgia"/>
                <a:sym typeface="Georgia"/>
              </a:defRPr>
            </a:lvl6pPr>
            <a:lvl7pPr marL="3200400" lvl="6" indent="-317500" rtl="0">
              <a:lnSpc>
                <a:spcPct val="150000"/>
              </a:lnSpc>
              <a:spcBef>
                <a:spcPts val="1600"/>
              </a:spcBef>
              <a:spcAft>
                <a:spcPts val="0"/>
              </a:spcAft>
              <a:buSzPts val="1400"/>
              <a:buFont typeface="Georgia"/>
              <a:buChar char="●"/>
              <a:defRPr>
                <a:latin typeface="Georgia"/>
                <a:ea typeface="Georgia"/>
                <a:cs typeface="Georgia"/>
                <a:sym typeface="Georgia"/>
              </a:defRPr>
            </a:lvl7pPr>
            <a:lvl8pPr marL="3657600" lvl="7" indent="-317500" rtl="0">
              <a:lnSpc>
                <a:spcPct val="150000"/>
              </a:lnSpc>
              <a:spcBef>
                <a:spcPts val="1600"/>
              </a:spcBef>
              <a:spcAft>
                <a:spcPts val="0"/>
              </a:spcAft>
              <a:buSzPts val="1400"/>
              <a:buFont typeface="Georgia"/>
              <a:buChar char="○"/>
              <a:defRPr>
                <a:latin typeface="Georgia"/>
                <a:ea typeface="Georgia"/>
                <a:cs typeface="Georgia"/>
                <a:sym typeface="Georgia"/>
              </a:defRPr>
            </a:lvl8pPr>
            <a:lvl9pPr marL="4114800" lvl="8" indent="-317500" rtl="0">
              <a:lnSpc>
                <a:spcPct val="150000"/>
              </a:lnSpc>
              <a:spcBef>
                <a:spcPts val="1600"/>
              </a:spcBef>
              <a:spcAft>
                <a:spcPts val="1600"/>
              </a:spcAft>
              <a:buSzPts val="1400"/>
              <a:buFont typeface="Georgia"/>
              <a:buChar char="■"/>
              <a:defRPr>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avy - White Text" type="secHead">
  <p:cSld name="SECTION_HEADER">
    <p:bg>
      <p:bgPr>
        <a:no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6"/>
          <p:cNvSpPr/>
          <p:nvPr/>
        </p:nvSpPr>
        <p:spPr>
          <a:xfrm>
            <a:off x="0" y="0"/>
            <a:ext cx="9144000" cy="5143500"/>
          </a:xfrm>
          <a:prstGeom prst="rect">
            <a:avLst/>
          </a:prstGeom>
          <a:solidFill>
            <a:srgbClr val="002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chemeClr val="lt1"/>
                </a:solidFill>
              </a:rPr>
              <a:t>Copyright © 2019 Great Minds</a:t>
            </a:r>
            <a:r>
              <a:rPr lang="en" sz="800" baseline="30000">
                <a:solidFill>
                  <a:schemeClr val="lt1"/>
                </a:solidFill>
              </a:rPr>
              <a:t>®</a:t>
            </a:r>
            <a:r>
              <a:rPr lang="en" sz="800">
                <a:solidFill>
                  <a:schemeClr val="lt1"/>
                </a:solidFill>
              </a:rPr>
              <a:t> - REPRODUCTION, DISTRIBUTION, AND ALTERATION PROHIBITED</a:t>
            </a:r>
            <a:endParaRPr sz="800" baseline="30000">
              <a:solidFill>
                <a:schemeClr val="lt1"/>
              </a:solidFill>
            </a:endParaRPr>
          </a:p>
        </p:txBody>
      </p:sp>
      <p:sp>
        <p:nvSpPr>
          <p:cNvPr id="31" name="Google Shape;31;p6"/>
          <p:cNvSpPr txBox="1">
            <a:spLocks noGrp="1"/>
          </p:cNvSpPr>
          <p:nvPr>
            <p:ph type="body" idx="1"/>
          </p:nvPr>
        </p:nvSpPr>
        <p:spPr>
          <a:xfrm>
            <a:off x="168842" y="402975"/>
            <a:ext cx="8803500" cy="4124100"/>
          </a:xfrm>
          <a:prstGeom prst="rect">
            <a:avLst/>
          </a:prstGeom>
        </p:spPr>
        <p:txBody>
          <a:bodyPr spcFirstLastPara="1" wrap="square" lIns="91425" tIns="91425" rIns="91425" bIns="91425" anchor="t" anchorCtr="0">
            <a:noAutofit/>
          </a:bodyPr>
          <a:lstStyle>
            <a:lvl1pPr marL="457200" lvl="0" indent="-381000" rtl="0">
              <a:lnSpc>
                <a:spcPct val="150000"/>
              </a:lnSpc>
              <a:spcBef>
                <a:spcPts val="0"/>
              </a:spcBef>
              <a:spcAft>
                <a:spcPts val="0"/>
              </a:spcAft>
              <a:buClr>
                <a:schemeClr val="lt1"/>
              </a:buClr>
              <a:buSzPts val="2400"/>
              <a:buFont typeface="Georgia"/>
              <a:buChar char="●"/>
              <a:defRPr sz="2400">
                <a:solidFill>
                  <a:schemeClr val="lt1"/>
                </a:solidFill>
                <a:latin typeface="Georgia"/>
                <a:ea typeface="Georgia"/>
                <a:cs typeface="Georgia"/>
                <a:sym typeface="Georgia"/>
              </a:defRPr>
            </a:lvl1pPr>
            <a:lvl2pPr marL="914400" lvl="1" indent="-317500" rtl="0">
              <a:lnSpc>
                <a:spcPct val="150000"/>
              </a:lnSpc>
              <a:spcBef>
                <a:spcPts val="1600"/>
              </a:spcBef>
              <a:spcAft>
                <a:spcPts val="0"/>
              </a:spcAft>
              <a:buClr>
                <a:schemeClr val="lt1"/>
              </a:buClr>
              <a:buSzPts val="1400"/>
              <a:buFont typeface="Georgia"/>
              <a:buChar char="○"/>
              <a:defRPr>
                <a:solidFill>
                  <a:schemeClr val="lt1"/>
                </a:solidFill>
                <a:latin typeface="Georgia"/>
                <a:ea typeface="Georgia"/>
                <a:cs typeface="Georgia"/>
                <a:sym typeface="Georgia"/>
              </a:defRPr>
            </a:lvl2pPr>
            <a:lvl3pPr marL="1371600" lvl="2" indent="-317500" rtl="0">
              <a:lnSpc>
                <a:spcPct val="150000"/>
              </a:lnSpc>
              <a:spcBef>
                <a:spcPts val="1600"/>
              </a:spcBef>
              <a:spcAft>
                <a:spcPts val="0"/>
              </a:spcAft>
              <a:buClr>
                <a:schemeClr val="lt1"/>
              </a:buClr>
              <a:buSzPts val="1400"/>
              <a:buFont typeface="Georgia"/>
              <a:buChar char="■"/>
              <a:defRPr>
                <a:solidFill>
                  <a:schemeClr val="lt1"/>
                </a:solidFill>
                <a:latin typeface="Georgia"/>
                <a:ea typeface="Georgia"/>
                <a:cs typeface="Georgia"/>
                <a:sym typeface="Georgia"/>
              </a:defRPr>
            </a:lvl3pPr>
            <a:lvl4pPr marL="1828800" lvl="3" indent="-317500" rtl="0">
              <a:lnSpc>
                <a:spcPct val="150000"/>
              </a:lnSpc>
              <a:spcBef>
                <a:spcPts val="1600"/>
              </a:spcBef>
              <a:spcAft>
                <a:spcPts val="0"/>
              </a:spcAft>
              <a:buClr>
                <a:schemeClr val="lt1"/>
              </a:buClr>
              <a:buSzPts val="1400"/>
              <a:buFont typeface="Georgia"/>
              <a:buChar char="●"/>
              <a:defRPr>
                <a:solidFill>
                  <a:schemeClr val="lt1"/>
                </a:solidFill>
                <a:latin typeface="Georgia"/>
                <a:ea typeface="Georgia"/>
                <a:cs typeface="Georgia"/>
                <a:sym typeface="Georgia"/>
              </a:defRPr>
            </a:lvl4pPr>
            <a:lvl5pPr marL="2286000" lvl="4" indent="-317500" rtl="0">
              <a:lnSpc>
                <a:spcPct val="150000"/>
              </a:lnSpc>
              <a:spcBef>
                <a:spcPts val="1600"/>
              </a:spcBef>
              <a:spcAft>
                <a:spcPts val="0"/>
              </a:spcAft>
              <a:buClr>
                <a:schemeClr val="lt1"/>
              </a:buClr>
              <a:buSzPts val="1400"/>
              <a:buFont typeface="Georgia"/>
              <a:buChar char="○"/>
              <a:defRPr>
                <a:solidFill>
                  <a:schemeClr val="lt1"/>
                </a:solidFill>
                <a:latin typeface="Georgia"/>
                <a:ea typeface="Georgia"/>
                <a:cs typeface="Georgia"/>
                <a:sym typeface="Georgia"/>
              </a:defRPr>
            </a:lvl5pPr>
            <a:lvl6pPr marL="2743200" lvl="5" indent="-317500" rtl="0">
              <a:lnSpc>
                <a:spcPct val="150000"/>
              </a:lnSpc>
              <a:spcBef>
                <a:spcPts val="1600"/>
              </a:spcBef>
              <a:spcAft>
                <a:spcPts val="0"/>
              </a:spcAft>
              <a:buClr>
                <a:schemeClr val="lt1"/>
              </a:buClr>
              <a:buSzPts val="1400"/>
              <a:buFont typeface="Georgia"/>
              <a:buChar char="■"/>
              <a:defRPr>
                <a:solidFill>
                  <a:schemeClr val="lt1"/>
                </a:solidFill>
                <a:latin typeface="Georgia"/>
                <a:ea typeface="Georgia"/>
                <a:cs typeface="Georgia"/>
                <a:sym typeface="Georgia"/>
              </a:defRPr>
            </a:lvl6pPr>
            <a:lvl7pPr marL="3200400" lvl="6" indent="-317500" rtl="0">
              <a:lnSpc>
                <a:spcPct val="150000"/>
              </a:lnSpc>
              <a:spcBef>
                <a:spcPts val="1600"/>
              </a:spcBef>
              <a:spcAft>
                <a:spcPts val="0"/>
              </a:spcAft>
              <a:buClr>
                <a:schemeClr val="lt1"/>
              </a:buClr>
              <a:buSzPts val="1400"/>
              <a:buFont typeface="Georgia"/>
              <a:buChar char="●"/>
              <a:defRPr>
                <a:solidFill>
                  <a:schemeClr val="lt1"/>
                </a:solidFill>
                <a:latin typeface="Georgia"/>
                <a:ea typeface="Georgia"/>
                <a:cs typeface="Georgia"/>
                <a:sym typeface="Georgia"/>
              </a:defRPr>
            </a:lvl7pPr>
            <a:lvl8pPr marL="3657600" lvl="7" indent="-317500" rtl="0">
              <a:lnSpc>
                <a:spcPct val="150000"/>
              </a:lnSpc>
              <a:spcBef>
                <a:spcPts val="1600"/>
              </a:spcBef>
              <a:spcAft>
                <a:spcPts val="0"/>
              </a:spcAft>
              <a:buClr>
                <a:schemeClr val="lt1"/>
              </a:buClr>
              <a:buSzPts val="1400"/>
              <a:buFont typeface="Georgia"/>
              <a:buChar char="○"/>
              <a:defRPr>
                <a:solidFill>
                  <a:schemeClr val="lt1"/>
                </a:solidFill>
                <a:latin typeface="Georgia"/>
                <a:ea typeface="Georgia"/>
                <a:cs typeface="Georgia"/>
                <a:sym typeface="Georgia"/>
              </a:defRPr>
            </a:lvl8pPr>
            <a:lvl9pPr marL="4114800" lvl="8" indent="-317500" rtl="0">
              <a:lnSpc>
                <a:spcPct val="150000"/>
              </a:lnSpc>
              <a:spcBef>
                <a:spcPts val="1600"/>
              </a:spcBef>
              <a:spcAft>
                <a:spcPts val="1600"/>
              </a:spcAft>
              <a:buClr>
                <a:schemeClr val="lt1"/>
              </a:buClr>
              <a:buSzPts val="1400"/>
              <a:buFont typeface="Georgia"/>
              <a:buChar char="■"/>
              <a:defRPr>
                <a:solidFill>
                  <a:schemeClr val="lt1"/>
                </a:solidFill>
                <a:latin typeface="Georgia"/>
                <a:ea typeface="Georgia"/>
                <a:cs typeface="Georgia"/>
                <a:sym typeface="Georgi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avy - Wheatley Blue Text">
  <p:cSld name="SECTION_HEADER_2">
    <p:bg>
      <p:bgPr>
        <a:noFill/>
        <a:effectLst/>
      </p:bgPr>
    </p:bg>
    <p:spTree>
      <p:nvGrpSpPr>
        <p:cNvPr id="1" name="Shape 32"/>
        <p:cNvGrpSpPr/>
        <p:nvPr/>
      </p:nvGrpSpPr>
      <p:grpSpPr>
        <a:xfrm>
          <a:off x="0" y="0"/>
          <a:ext cx="0" cy="0"/>
          <a:chOff x="0" y="0"/>
          <a:chExt cx="0" cy="0"/>
        </a:xfrm>
      </p:grpSpPr>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4" name="Google Shape;34;p7"/>
          <p:cNvSpPr/>
          <p:nvPr/>
        </p:nvSpPr>
        <p:spPr>
          <a:xfrm>
            <a:off x="0" y="0"/>
            <a:ext cx="9144000" cy="5143500"/>
          </a:xfrm>
          <a:prstGeom prst="rect">
            <a:avLst/>
          </a:prstGeom>
          <a:solidFill>
            <a:srgbClr val="002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chemeClr val="lt1"/>
                </a:solidFill>
              </a:rPr>
              <a:t>Copyright © 2019 Great Minds</a:t>
            </a:r>
            <a:r>
              <a:rPr lang="en" sz="800" baseline="30000">
                <a:solidFill>
                  <a:schemeClr val="lt1"/>
                </a:solidFill>
              </a:rPr>
              <a:t>®</a:t>
            </a:r>
            <a:r>
              <a:rPr lang="en" sz="800">
                <a:solidFill>
                  <a:schemeClr val="lt1"/>
                </a:solidFill>
              </a:rPr>
              <a:t> - REPRODUCTION, DISTRIBUTION, AND ALTERATION PROHIBITED</a:t>
            </a:r>
            <a:endParaRPr sz="800" baseline="30000">
              <a:solidFill>
                <a:schemeClr val="lt1"/>
              </a:solidFill>
            </a:endParaRPr>
          </a:p>
        </p:txBody>
      </p:sp>
      <p:sp>
        <p:nvSpPr>
          <p:cNvPr id="36" name="Google Shape;36;p7"/>
          <p:cNvSpPr txBox="1">
            <a:spLocks noGrp="1"/>
          </p:cNvSpPr>
          <p:nvPr>
            <p:ph type="body" idx="1"/>
          </p:nvPr>
        </p:nvSpPr>
        <p:spPr>
          <a:xfrm>
            <a:off x="168842" y="402975"/>
            <a:ext cx="8803500" cy="4124100"/>
          </a:xfrm>
          <a:prstGeom prst="rect">
            <a:avLst/>
          </a:prstGeom>
        </p:spPr>
        <p:txBody>
          <a:bodyPr spcFirstLastPara="1" wrap="square" lIns="91425" tIns="91425" rIns="91425" bIns="91425" anchor="t" anchorCtr="0">
            <a:noAutofit/>
          </a:bodyPr>
          <a:lstStyle>
            <a:lvl1pPr marL="457200" lvl="0" indent="-381000" rtl="0">
              <a:lnSpc>
                <a:spcPct val="150000"/>
              </a:lnSpc>
              <a:spcBef>
                <a:spcPts val="0"/>
              </a:spcBef>
              <a:spcAft>
                <a:spcPts val="0"/>
              </a:spcAft>
              <a:buClr>
                <a:srgbClr val="7FBFDE"/>
              </a:buClr>
              <a:buSzPts val="2400"/>
              <a:buFont typeface="Georgia"/>
              <a:buChar char="●"/>
              <a:defRPr sz="2400">
                <a:solidFill>
                  <a:srgbClr val="7FBFDE"/>
                </a:solidFill>
                <a:latin typeface="Georgia"/>
                <a:ea typeface="Georgia"/>
                <a:cs typeface="Georgia"/>
                <a:sym typeface="Georgia"/>
              </a:defRPr>
            </a:lvl1pPr>
            <a:lvl2pPr marL="914400" lvl="1" indent="-317500" rtl="0">
              <a:lnSpc>
                <a:spcPct val="150000"/>
              </a:lnSpc>
              <a:spcBef>
                <a:spcPts val="1600"/>
              </a:spcBef>
              <a:spcAft>
                <a:spcPts val="0"/>
              </a:spcAft>
              <a:buClr>
                <a:srgbClr val="7FBFDE"/>
              </a:buClr>
              <a:buSzPts val="1400"/>
              <a:buFont typeface="Georgia"/>
              <a:buChar char="○"/>
              <a:defRPr>
                <a:solidFill>
                  <a:srgbClr val="7FBFDE"/>
                </a:solidFill>
                <a:latin typeface="Georgia"/>
                <a:ea typeface="Georgia"/>
                <a:cs typeface="Georgia"/>
                <a:sym typeface="Georgia"/>
              </a:defRPr>
            </a:lvl2pPr>
            <a:lvl3pPr marL="1371600" lvl="2" indent="-317500" rtl="0">
              <a:lnSpc>
                <a:spcPct val="150000"/>
              </a:lnSpc>
              <a:spcBef>
                <a:spcPts val="1600"/>
              </a:spcBef>
              <a:spcAft>
                <a:spcPts val="0"/>
              </a:spcAft>
              <a:buClr>
                <a:srgbClr val="7FBFDE"/>
              </a:buClr>
              <a:buSzPts val="1400"/>
              <a:buFont typeface="Georgia"/>
              <a:buChar char="■"/>
              <a:defRPr>
                <a:solidFill>
                  <a:srgbClr val="7FBFDE"/>
                </a:solidFill>
                <a:latin typeface="Georgia"/>
                <a:ea typeface="Georgia"/>
                <a:cs typeface="Georgia"/>
                <a:sym typeface="Georgia"/>
              </a:defRPr>
            </a:lvl3pPr>
            <a:lvl4pPr marL="1828800" lvl="3" indent="-317500" rtl="0">
              <a:lnSpc>
                <a:spcPct val="150000"/>
              </a:lnSpc>
              <a:spcBef>
                <a:spcPts val="1600"/>
              </a:spcBef>
              <a:spcAft>
                <a:spcPts val="0"/>
              </a:spcAft>
              <a:buClr>
                <a:srgbClr val="7FBFDE"/>
              </a:buClr>
              <a:buSzPts val="1400"/>
              <a:buFont typeface="Georgia"/>
              <a:buChar char="●"/>
              <a:defRPr>
                <a:solidFill>
                  <a:srgbClr val="7FBFDE"/>
                </a:solidFill>
                <a:latin typeface="Georgia"/>
                <a:ea typeface="Georgia"/>
                <a:cs typeface="Georgia"/>
                <a:sym typeface="Georgia"/>
              </a:defRPr>
            </a:lvl4pPr>
            <a:lvl5pPr marL="2286000" lvl="4" indent="-317500" rtl="0">
              <a:lnSpc>
                <a:spcPct val="150000"/>
              </a:lnSpc>
              <a:spcBef>
                <a:spcPts val="1600"/>
              </a:spcBef>
              <a:spcAft>
                <a:spcPts val="0"/>
              </a:spcAft>
              <a:buClr>
                <a:srgbClr val="7FBFDE"/>
              </a:buClr>
              <a:buSzPts val="1400"/>
              <a:buFont typeface="Georgia"/>
              <a:buChar char="○"/>
              <a:defRPr>
                <a:solidFill>
                  <a:srgbClr val="7FBFDE"/>
                </a:solidFill>
                <a:latin typeface="Georgia"/>
                <a:ea typeface="Georgia"/>
                <a:cs typeface="Georgia"/>
                <a:sym typeface="Georgia"/>
              </a:defRPr>
            </a:lvl5pPr>
            <a:lvl6pPr marL="2743200" lvl="5" indent="-317500" rtl="0">
              <a:lnSpc>
                <a:spcPct val="150000"/>
              </a:lnSpc>
              <a:spcBef>
                <a:spcPts val="1600"/>
              </a:spcBef>
              <a:spcAft>
                <a:spcPts val="0"/>
              </a:spcAft>
              <a:buClr>
                <a:srgbClr val="7FBFDE"/>
              </a:buClr>
              <a:buSzPts val="1400"/>
              <a:buFont typeface="Georgia"/>
              <a:buChar char="■"/>
              <a:defRPr>
                <a:solidFill>
                  <a:srgbClr val="7FBFDE"/>
                </a:solidFill>
                <a:latin typeface="Georgia"/>
                <a:ea typeface="Georgia"/>
                <a:cs typeface="Georgia"/>
                <a:sym typeface="Georgia"/>
              </a:defRPr>
            </a:lvl6pPr>
            <a:lvl7pPr marL="3200400" lvl="6" indent="-317500" rtl="0">
              <a:lnSpc>
                <a:spcPct val="150000"/>
              </a:lnSpc>
              <a:spcBef>
                <a:spcPts val="1600"/>
              </a:spcBef>
              <a:spcAft>
                <a:spcPts val="0"/>
              </a:spcAft>
              <a:buClr>
                <a:srgbClr val="7FBFDE"/>
              </a:buClr>
              <a:buSzPts val="1400"/>
              <a:buFont typeface="Georgia"/>
              <a:buChar char="●"/>
              <a:defRPr>
                <a:solidFill>
                  <a:srgbClr val="7FBFDE"/>
                </a:solidFill>
                <a:latin typeface="Georgia"/>
                <a:ea typeface="Georgia"/>
                <a:cs typeface="Georgia"/>
                <a:sym typeface="Georgia"/>
              </a:defRPr>
            </a:lvl7pPr>
            <a:lvl8pPr marL="3657600" lvl="7" indent="-317500" rtl="0">
              <a:lnSpc>
                <a:spcPct val="150000"/>
              </a:lnSpc>
              <a:spcBef>
                <a:spcPts val="1600"/>
              </a:spcBef>
              <a:spcAft>
                <a:spcPts val="0"/>
              </a:spcAft>
              <a:buClr>
                <a:srgbClr val="7FBFDE"/>
              </a:buClr>
              <a:buSzPts val="1400"/>
              <a:buFont typeface="Georgia"/>
              <a:buChar char="○"/>
              <a:defRPr>
                <a:solidFill>
                  <a:srgbClr val="7FBFDE"/>
                </a:solidFill>
                <a:latin typeface="Georgia"/>
                <a:ea typeface="Georgia"/>
                <a:cs typeface="Georgia"/>
                <a:sym typeface="Georgia"/>
              </a:defRPr>
            </a:lvl8pPr>
            <a:lvl9pPr marL="4114800" lvl="8" indent="-317500" rtl="0">
              <a:lnSpc>
                <a:spcPct val="150000"/>
              </a:lnSpc>
              <a:spcBef>
                <a:spcPts val="1600"/>
              </a:spcBef>
              <a:spcAft>
                <a:spcPts val="1600"/>
              </a:spcAft>
              <a:buClr>
                <a:srgbClr val="7FBFDE"/>
              </a:buClr>
              <a:buSzPts val="1400"/>
              <a:buFont typeface="Georgia"/>
              <a:buChar char="■"/>
              <a:defRPr>
                <a:solidFill>
                  <a:srgbClr val="7FBFDE"/>
                </a:solidFill>
                <a:latin typeface="Georgia"/>
                <a:ea typeface="Georgia"/>
                <a:cs typeface="Georgia"/>
                <a:sym typeface="Georgi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3-8: Essential/Focusing">
  <p:cSld name="SECTION_HEADER_2_1">
    <p:bg>
      <p:bgPr>
        <a:noFill/>
        <a:effectLst/>
      </p:bgPr>
    </p:bg>
    <p:spTree>
      <p:nvGrpSpPr>
        <p:cNvPr id="1" name="Shape 37"/>
        <p:cNvGrpSpPr/>
        <p:nvPr/>
      </p:nvGrpSpPr>
      <p:grpSpPr>
        <a:xfrm>
          <a:off x="0" y="0"/>
          <a:ext cx="0" cy="0"/>
          <a:chOff x="0" y="0"/>
          <a:chExt cx="0" cy="0"/>
        </a:xfrm>
      </p:grpSpPr>
      <p:sp>
        <p:nvSpPr>
          <p:cNvPr id="38" name="Google Shape;38;p8"/>
          <p:cNvSpPr/>
          <p:nvPr/>
        </p:nvSpPr>
        <p:spPr>
          <a:xfrm>
            <a:off x="0" y="0"/>
            <a:ext cx="9144000" cy="2502000"/>
          </a:xfrm>
          <a:prstGeom prst="rect">
            <a:avLst/>
          </a:prstGeom>
          <a:solidFill>
            <a:srgbClr val="002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p:nvPr/>
        </p:nvSpPr>
        <p:spPr>
          <a:xfrm>
            <a:off x="0" y="2641500"/>
            <a:ext cx="9144000" cy="2502000"/>
          </a:xfrm>
          <a:prstGeom prst="rect">
            <a:avLst/>
          </a:prstGeom>
          <a:solidFill>
            <a:srgbClr val="0020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8"/>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chemeClr val="lt1"/>
                </a:solidFill>
              </a:rPr>
              <a:t>Copyright © 2019 Great Minds</a:t>
            </a:r>
            <a:r>
              <a:rPr lang="en" sz="800" baseline="30000">
                <a:solidFill>
                  <a:schemeClr val="lt1"/>
                </a:solidFill>
              </a:rPr>
              <a:t>®</a:t>
            </a:r>
            <a:r>
              <a:rPr lang="en" sz="800">
                <a:solidFill>
                  <a:schemeClr val="lt1"/>
                </a:solidFill>
              </a:rPr>
              <a:t> - REPRODUCTION, DISTRIBUTION, AND ALTERATION PROHIBITED</a:t>
            </a:r>
            <a:endParaRPr sz="800" baseline="30000">
              <a:solidFill>
                <a:schemeClr val="lt1"/>
              </a:solidFill>
            </a:endParaRPr>
          </a:p>
        </p:txBody>
      </p:sp>
      <p:sp>
        <p:nvSpPr>
          <p:cNvPr id="42" name="Google Shape;42;p8"/>
          <p:cNvSpPr txBox="1"/>
          <p:nvPr/>
        </p:nvSpPr>
        <p:spPr>
          <a:xfrm>
            <a:off x="911000" y="222325"/>
            <a:ext cx="7320300" cy="3936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solidFill>
                  <a:srgbClr val="FFFFFF"/>
                </a:solidFill>
              </a:rPr>
              <a:t>E S S E N T I A L  Q U E S T I O N</a:t>
            </a:r>
            <a:endParaRPr sz="2400">
              <a:solidFill>
                <a:srgbClr val="FFFFFF"/>
              </a:solidFill>
              <a:latin typeface="Georgia"/>
              <a:ea typeface="Georgia"/>
              <a:cs typeface="Georgia"/>
              <a:sym typeface="Georgia"/>
            </a:endParaRPr>
          </a:p>
        </p:txBody>
      </p:sp>
      <p:sp>
        <p:nvSpPr>
          <p:cNvPr id="43" name="Google Shape;43;p8"/>
          <p:cNvSpPr txBox="1"/>
          <p:nvPr/>
        </p:nvSpPr>
        <p:spPr>
          <a:xfrm>
            <a:off x="911850" y="2896800"/>
            <a:ext cx="7320300" cy="407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solidFill>
                  <a:srgbClr val="7FBFDE"/>
                </a:solidFill>
              </a:rPr>
              <a:t>F O C U S I N G   Q U E S T I O N</a:t>
            </a:r>
            <a:endParaRPr b="1">
              <a:solidFill>
                <a:srgbClr val="7FBFDE"/>
              </a:solidFill>
            </a:endParaRPr>
          </a:p>
          <a:p>
            <a:pPr marL="0" lvl="0" indent="0" algn="l" rtl="0">
              <a:lnSpc>
                <a:spcPct val="150000"/>
              </a:lnSpc>
              <a:spcBef>
                <a:spcPts val="0"/>
              </a:spcBef>
              <a:spcAft>
                <a:spcPts val="0"/>
              </a:spcAft>
              <a:buNone/>
            </a:pPr>
            <a:endParaRPr sz="2400">
              <a:solidFill>
                <a:srgbClr val="7FBFDE"/>
              </a:solidFill>
              <a:latin typeface="Georgia"/>
              <a:ea typeface="Georgia"/>
              <a:cs typeface="Georgia"/>
              <a:sym typeface="Georgia"/>
            </a:endParaRPr>
          </a:p>
        </p:txBody>
      </p:sp>
      <p:sp>
        <p:nvSpPr>
          <p:cNvPr id="44" name="Google Shape;44;p8"/>
          <p:cNvSpPr txBox="1">
            <a:spLocks noGrp="1"/>
          </p:cNvSpPr>
          <p:nvPr>
            <p:ph type="title"/>
          </p:nvPr>
        </p:nvSpPr>
        <p:spPr>
          <a:xfrm>
            <a:off x="904700" y="525139"/>
            <a:ext cx="7380900" cy="1243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Font typeface="Georgia"/>
              <a:buNone/>
              <a:defRPr sz="2400">
                <a:solidFill>
                  <a:schemeClr val="lt1"/>
                </a:solidFill>
                <a:latin typeface="Georgia"/>
                <a:ea typeface="Georgia"/>
                <a:cs typeface="Georgia"/>
                <a:sym typeface="Georgi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5" name="Google Shape;45;p8"/>
          <p:cNvSpPr txBox="1">
            <a:spLocks noGrp="1"/>
          </p:cNvSpPr>
          <p:nvPr>
            <p:ph type="title" idx="2"/>
          </p:nvPr>
        </p:nvSpPr>
        <p:spPr>
          <a:xfrm>
            <a:off x="904700" y="3194423"/>
            <a:ext cx="7380900" cy="1243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7FBFDE"/>
              </a:buClr>
              <a:buSzPts val="2400"/>
              <a:buFont typeface="Georgia"/>
              <a:buNone/>
              <a:defRPr sz="2400">
                <a:solidFill>
                  <a:srgbClr val="7FBFDE"/>
                </a:solidFill>
                <a:latin typeface="Georgia"/>
                <a:ea typeface="Georgia"/>
                <a:cs typeface="Georgia"/>
                <a:sym typeface="Georgia"/>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heatley Blue">
  <p:cSld name="SECTION_HEADER_1">
    <p:bg>
      <p:bgPr>
        <a:noFill/>
        <a:effectLst/>
      </p:bgPr>
    </p:bg>
    <p:spTree>
      <p:nvGrpSpPr>
        <p:cNvPr id="1" name="Shape 46"/>
        <p:cNvGrpSpPr/>
        <p:nvPr/>
      </p:nvGrpSpPr>
      <p:grpSpPr>
        <a:xfrm>
          <a:off x="0" y="0"/>
          <a:ext cx="0" cy="0"/>
          <a:chOff x="0" y="0"/>
          <a:chExt cx="0" cy="0"/>
        </a:xfrm>
      </p:grpSpPr>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9"/>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rgbClr val="212121"/>
                </a:solidFill>
              </a:rPr>
              <a:t>Copyright © 2019 Great Minds</a:t>
            </a:r>
            <a:r>
              <a:rPr lang="en" sz="800" baseline="30000">
                <a:solidFill>
                  <a:srgbClr val="212121"/>
                </a:solidFill>
              </a:rPr>
              <a:t>®</a:t>
            </a:r>
            <a:r>
              <a:rPr lang="en" sz="800">
                <a:solidFill>
                  <a:srgbClr val="212121"/>
                </a:solidFill>
              </a:rPr>
              <a:t> - REPRODUCTION, DISTRIBUTION, AND ALTERATION PROHIBITED</a:t>
            </a:r>
            <a:endParaRPr sz="800" baseline="30000">
              <a:solidFill>
                <a:srgbClr val="7FBFDE"/>
              </a:solidFill>
            </a:endParaRPr>
          </a:p>
        </p:txBody>
      </p:sp>
      <p:sp>
        <p:nvSpPr>
          <p:cNvPr id="50" name="Google Shape;50;p9"/>
          <p:cNvSpPr txBox="1">
            <a:spLocks noGrp="1"/>
          </p:cNvSpPr>
          <p:nvPr>
            <p:ph type="body" idx="1"/>
          </p:nvPr>
        </p:nvSpPr>
        <p:spPr>
          <a:xfrm>
            <a:off x="168842" y="402975"/>
            <a:ext cx="8803500" cy="4124100"/>
          </a:xfrm>
          <a:prstGeom prst="rect">
            <a:avLst/>
          </a:prstGeom>
        </p:spPr>
        <p:txBody>
          <a:bodyPr spcFirstLastPara="1" wrap="square" lIns="91425" tIns="91425" rIns="91425" bIns="91425" anchor="t" anchorCtr="0">
            <a:noAutofit/>
          </a:bodyPr>
          <a:lstStyle>
            <a:lvl1pPr marL="457200" lvl="0" indent="-381000" rtl="0">
              <a:lnSpc>
                <a:spcPct val="150000"/>
              </a:lnSpc>
              <a:spcBef>
                <a:spcPts val="0"/>
              </a:spcBef>
              <a:spcAft>
                <a:spcPts val="0"/>
              </a:spcAft>
              <a:buSzPts val="2400"/>
              <a:buFont typeface="Georgia"/>
              <a:buChar char="●"/>
              <a:defRPr sz="2400">
                <a:latin typeface="Georgia"/>
                <a:ea typeface="Georgia"/>
                <a:cs typeface="Georgia"/>
                <a:sym typeface="Georgia"/>
              </a:defRPr>
            </a:lvl1pPr>
            <a:lvl2pPr marL="914400" lvl="1" indent="-317500" rtl="0">
              <a:lnSpc>
                <a:spcPct val="150000"/>
              </a:lnSpc>
              <a:spcBef>
                <a:spcPts val="1600"/>
              </a:spcBef>
              <a:spcAft>
                <a:spcPts val="0"/>
              </a:spcAft>
              <a:buSzPts val="1400"/>
              <a:buFont typeface="Georgia"/>
              <a:buChar char="○"/>
              <a:defRPr>
                <a:latin typeface="Georgia"/>
                <a:ea typeface="Georgia"/>
                <a:cs typeface="Georgia"/>
                <a:sym typeface="Georgia"/>
              </a:defRPr>
            </a:lvl2pPr>
            <a:lvl3pPr marL="1371600" lvl="2" indent="-317500" rtl="0">
              <a:lnSpc>
                <a:spcPct val="150000"/>
              </a:lnSpc>
              <a:spcBef>
                <a:spcPts val="1600"/>
              </a:spcBef>
              <a:spcAft>
                <a:spcPts val="0"/>
              </a:spcAft>
              <a:buSzPts val="1400"/>
              <a:buFont typeface="Georgia"/>
              <a:buChar char="■"/>
              <a:defRPr>
                <a:latin typeface="Georgia"/>
                <a:ea typeface="Georgia"/>
                <a:cs typeface="Georgia"/>
                <a:sym typeface="Georgia"/>
              </a:defRPr>
            </a:lvl3pPr>
            <a:lvl4pPr marL="1828800" lvl="3" indent="-317500" rtl="0">
              <a:lnSpc>
                <a:spcPct val="150000"/>
              </a:lnSpc>
              <a:spcBef>
                <a:spcPts val="1600"/>
              </a:spcBef>
              <a:spcAft>
                <a:spcPts val="0"/>
              </a:spcAft>
              <a:buSzPts val="1400"/>
              <a:buFont typeface="Georgia"/>
              <a:buChar char="●"/>
              <a:defRPr>
                <a:latin typeface="Georgia"/>
                <a:ea typeface="Georgia"/>
                <a:cs typeface="Georgia"/>
                <a:sym typeface="Georgia"/>
              </a:defRPr>
            </a:lvl4pPr>
            <a:lvl5pPr marL="2286000" lvl="4" indent="-317500" rtl="0">
              <a:lnSpc>
                <a:spcPct val="150000"/>
              </a:lnSpc>
              <a:spcBef>
                <a:spcPts val="1600"/>
              </a:spcBef>
              <a:spcAft>
                <a:spcPts val="0"/>
              </a:spcAft>
              <a:buSzPts val="1400"/>
              <a:buFont typeface="Georgia"/>
              <a:buChar char="○"/>
              <a:defRPr>
                <a:latin typeface="Georgia"/>
                <a:ea typeface="Georgia"/>
                <a:cs typeface="Georgia"/>
                <a:sym typeface="Georgia"/>
              </a:defRPr>
            </a:lvl5pPr>
            <a:lvl6pPr marL="2743200" lvl="5" indent="-317500" rtl="0">
              <a:lnSpc>
                <a:spcPct val="150000"/>
              </a:lnSpc>
              <a:spcBef>
                <a:spcPts val="1600"/>
              </a:spcBef>
              <a:spcAft>
                <a:spcPts val="0"/>
              </a:spcAft>
              <a:buSzPts val="1400"/>
              <a:buFont typeface="Georgia"/>
              <a:buChar char="■"/>
              <a:defRPr>
                <a:latin typeface="Georgia"/>
                <a:ea typeface="Georgia"/>
                <a:cs typeface="Georgia"/>
                <a:sym typeface="Georgia"/>
              </a:defRPr>
            </a:lvl6pPr>
            <a:lvl7pPr marL="3200400" lvl="6" indent="-317500" rtl="0">
              <a:lnSpc>
                <a:spcPct val="150000"/>
              </a:lnSpc>
              <a:spcBef>
                <a:spcPts val="1600"/>
              </a:spcBef>
              <a:spcAft>
                <a:spcPts val="0"/>
              </a:spcAft>
              <a:buSzPts val="1400"/>
              <a:buFont typeface="Georgia"/>
              <a:buChar char="●"/>
              <a:defRPr>
                <a:latin typeface="Georgia"/>
                <a:ea typeface="Georgia"/>
                <a:cs typeface="Georgia"/>
                <a:sym typeface="Georgia"/>
              </a:defRPr>
            </a:lvl7pPr>
            <a:lvl8pPr marL="3657600" lvl="7" indent="-317500" rtl="0">
              <a:lnSpc>
                <a:spcPct val="150000"/>
              </a:lnSpc>
              <a:spcBef>
                <a:spcPts val="1600"/>
              </a:spcBef>
              <a:spcAft>
                <a:spcPts val="0"/>
              </a:spcAft>
              <a:buSzPts val="1400"/>
              <a:buFont typeface="Georgia"/>
              <a:buChar char="○"/>
              <a:defRPr>
                <a:latin typeface="Georgia"/>
                <a:ea typeface="Georgia"/>
                <a:cs typeface="Georgia"/>
                <a:sym typeface="Georgia"/>
              </a:defRPr>
            </a:lvl8pPr>
            <a:lvl9pPr marL="4114800" lvl="8" indent="-317500" rtl="0">
              <a:lnSpc>
                <a:spcPct val="150000"/>
              </a:lnSpc>
              <a:spcBef>
                <a:spcPts val="1600"/>
              </a:spcBef>
              <a:spcAft>
                <a:spcPts val="1600"/>
              </a:spcAft>
              <a:buSzPts val="1400"/>
              <a:buFont typeface="Georgia"/>
              <a:buChar char="■"/>
              <a:defRPr>
                <a:latin typeface="Georgia"/>
                <a:ea typeface="Georgia"/>
                <a:cs typeface="Georgia"/>
                <a:sym typeface="Georgi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Wheatley Blue 1">
  <p:cSld name="SECTION_HEADER_1_1">
    <p:bg>
      <p:bgPr>
        <a:noFill/>
        <a:effectLst/>
      </p:bgPr>
    </p:bg>
    <p:spTree>
      <p:nvGrpSpPr>
        <p:cNvPr id="1" name="Shape 51"/>
        <p:cNvGrpSpPr/>
        <p:nvPr/>
      </p:nvGrpSpPr>
      <p:grpSpPr>
        <a:xfrm>
          <a:off x="0" y="0"/>
          <a:ext cx="0" cy="0"/>
          <a:chOff x="0" y="0"/>
          <a:chExt cx="0" cy="0"/>
        </a:xfrm>
      </p:grpSpPr>
      <p:sp>
        <p:nvSpPr>
          <p:cNvPr id="52" name="Google Shape;5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0"/>
          <p:cNvSpPr/>
          <p:nvPr/>
        </p:nvSpPr>
        <p:spPr>
          <a:xfrm>
            <a:off x="0" y="0"/>
            <a:ext cx="9144000" cy="5143500"/>
          </a:xfrm>
          <a:prstGeom prst="rect">
            <a:avLst/>
          </a:prstGeom>
          <a:solidFill>
            <a:srgbClr val="7FB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txBox="1"/>
          <p:nvPr/>
        </p:nvSpPr>
        <p:spPr>
          <a:xfrm>
            <a:off x="3425375" y="4977550"/>
            <a:ext cx="5718900" cy="160800"/>
          </a:xfrm>
          <a:prstGeom prst="rect">
            <a:avLst/>
          </a:prstGeom>
          <a:noFill/>
          <a:ln>
            <a:noFill/>
          </a:ln>
        </p:spPr>
        <p:txBody>
          <a:bodyPr spcFirstLastPara="1" wrap="square" lIns="91425" tIns="91425" rIns="91425" bIns="91425" anchor="ctr" anchorCtr="0">
            <a:noAutofit/>
          </a:bodyPr>
          <a:lstStyle/>
          <a:p>
            <a:pPr marL="0" lvl="0" indent="0" algn="r" rtl="0">
              <a:lnSpc>
                <a:spcPct val="150000"/>
              </a:lnSpc>
              <a:spcBef>
                <a:spcPts val="0"/>
              </a:spcBef>
              <a:spcAft>
                <a:spcPts val="0"/>
              </a:spcAft>
              <a:buClr>
                <a:srgbClr val="000000"/>
              </a:buClr>
              <a:buSzPts val="1100"/>
              <a:buFont typeface="Arial"/>
              <a:buNone/>
            </a:pPr>
            <a:r>
              <a:rPr lang="en" sz="800">
                <a:solidFill>
                  <a:srgbClr val="212121"/>
                </a:solidFill>
              </a:rPr>
              <a:t>Copyright © 2019 Great Minds</a:t>
            </a:r>
            <a:r>
              <a:rPr lang="en" sz="800" baseline="30000">
                <a:solidFill>
                  <a:srgbClr val="212121"/>
                </a:solidFill>
              </a:rPr>
              <a:t>®</a:t>
            </a:r>
            <a:r>
              <a:rPr lang="en" sz="800">
                <a:solidFill>
                  <a:srgbClr val="212121"/>
                </a:solidFill>
              </a:rPr>
              <a:t> - REPRODUCTION, DISTRIBUTION, AND ALTERATION PROHIBITED</a:t>
            </a:r>
            <a:endParaRPr sz="800" baseline="30000">
              <a:solidFill>
                <a:srgbClr val="7FBFDE"/>
              </a:solidFill>
            </a:endParaRPr>
          </a:p>
        </p:txBody>
      </p:sp>
      <p:sp>
        <p:nvSpPr>
          <p:cNvPr id="55" name="Google Shape;55;p10"/>
          <p:cNvSpPr txBox="1"/>
          <p:nvPr/>
        </p:nvSpPr>
        <p:spPr>
          <a:xfrm>
            <a:off x="173250" y="406900"/>
            <a:ext cx="8781900" cy="5460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b="1">
                <a:solidFill>
                  <a:srgbClr val="00202E"/>
                </a:solidFill>
              </a:rPr>
              <a:t>C O N T E N T   F R A M I N G   Q U E S T I O N</a:t>
            </a:r>
            <a:endParaRPr/>
          </a:p>
        </p:txBody>
      </p:sp>
      <p:sp>
        <p:nvSpPr>
          <p:cNvPr id="56" name="Google Shape;56;p10"/>
          <p:cNvSpPr txBox="1">
            <a:spLocks noGrp="1"/>
          </p:cNvSpPr>
          <p:nvPr>
            <p:ph type="body" idx="1"/>
          </p:nvPr>
        </p:nvSpPr>
        <p:spPr>
          <a:xfrm>
            <a:off x="162450" y="833725"/>
            <a:ext cx="8803500" cy="3829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00202E"/>
              </a:buClr>
              <a:buSzPts val="2400"/>
              <a:buFont typeface="Georgia"/>
              <a:buNone/>
              <a:defRPr sz="2400">
                <a:solidFill>
                  <a:srgbClr val="00202E"/>
                </a:solidFill>
                <a:latin typeface="Georgia"/>
                <a:ea typeface="Georgia"/>
                <a:cs typeface="Georgia"/>
                <a:sym typeface="Georgia"/>
              </a:defRPr>
            </a:lvl1pPr>
            <a:lvl2pPr lvl="1" rtl="0">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2pPr>
            <a:lvl3pPr lvl="2" rtl="0">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3pPr>
            <a:lvl4pPr lvl="3" rtl="0">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4pPr>
            <a:lvl5pPr lvl="4" rtl="0">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5pPr>
            <a:lvl6pPr lvl="5" rtl="0">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6pPr>
            <a:lvl7pPr lvl="6" rtl="0">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7pPr>
            <a:lvl8pPr lvl="7" rtl="0">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8pPr>
            <a:lvl9pPr lvl="8" rtl="0">
              <a:spcBef>
                <a:spcPts val="0"/>
              </a:spcBef>
              <a:spcAft>
                <a:spcPts val="0"/>
              </a:spcAft>
              <a:buClr>
                <a:schemeClr val="dk1"/>
              </a:buClr>
              <a:buSzPts val="2800"/>
              <a:buFont typeface="Georgia"/>
              <a:buNone/>
              <a:defRPr sz="2800">
                <a:solidFill>
                  <a:schemeClr val="dk1"/>
                </a:solidFill>
                <a:latin typeface="Georgia"/>
                <a:ea typeface="Georgia"/>
                <a:cs typeface="Georgia"/>
                <a:sym typeface="Georgi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0202E"/>
              </a:buClr>
              <a:buSzPts val="1800"/>
              <a:buChar char="●"/>
              <a:defRPr sz="1800">
                <a:solidFill>
                  <a:srgbClr val="00202E"/>
                </a:solidFill>
              </a:defRPr>
            </a:lvl1pPr>
            <a:lvl2pPr marL="914400" lvl="1" indent="-317500" rtl="0">
              <a:lnSpc>
                <a:spcPct val="115000"/>
              </a:lnSpc>
              <a:spcBef>
                <a:spcPts val="1600"/>
              </a:spcBef>
              <a:spcAft>
                <a:spcPts val="0"/>
              </a:spcAft>
              <a:buClr>
                <a:srgbClr val="00202E"/>
              </a:buClr>
              <a:buSzPts val="1400"/>
              <a:buChar char="○"/>
              <a:defRPr>
                <a:solidFill>
                  <a:srgbClr val="00202E"/>
                </a:solidFill>
              </a:defRPr>
            </a:lvl2pPr>
            <a:lvl3pPr marL="1371600" lvl="2" indent="-317500" rtl="0">
              <a:lnSpc>
                <a:spcPct val="115000"/>
              </a:lnSpc>
              <a:spcBef>
                <a:spcPts val="1600"/>
              </a:spcBef>
              <a:spcAft>
                <a:spcPts val="0"/>
              </a:spcAft>
              <a:buClr>
                <a:srgbClr val="00202E"/>
              </a:buClr>
              <a:buSzPts val="1400"/>
              <a:buChar char="■"/>
              <a:defRPr>
                <a:solidFill>
                  <a:srgbClr val="00202E"/>
                </a:solidFill>
              </a:defRPr>
            </a:lvl3pPr>
            <a:lvl4pPr marL="1828800" lvl="3" indent="-317500" rtl="0">
              <a:lnSpc>
                <a:spcPct val="115000"/>
              </a:lnSpc>
              <a:spcBef>
                <a:spcPts val="1600"/>
              </a:spcBef>
              <a:spcAft>
                <a:spcPts val="0"/>
              </a:spcAft>
              <a:buClr>
                <a:srgbClr val="00202E"/>
              </a:buClr>
              <a:buSzPts val="1400"/>
              <a:buChar char="●"/>
              <a:defRPr>
                <a:solidFill>
                  <a:srgbClr val="00202E"/>
                </a:solidFill>
              </a:defRPr>
            </a:lvl4pPr>
            <a:lvl5pPr marL="2286000" lvl="4" indent="-317500" rtl="0">
              <a:lnSpc>
                <a:spcPct val="115000"/>
              </a:lnSpc>
              <a:spcBef>
                <a:spcPts val="1600"/>
              </a:spcBef>
              <a:spcAft>
                <a:spcPts val="0"/>
              </a:spcAft>
              <a:buClr>
                <a:srgbClr val="00202E"/>
              </a:buClr>
              <a:buSzPts val="1400"/>
              <a:buChar char="○"/>
              <a:defRPr>
                <a:solidFill>
                  <a:srgbClr val="00202E"/>
                </a:solidFill>
              </a:defRPr>
            </a:lvl5pPr>
            <a:lvl6pPr marL="2743200" lvl="5" indent="-317500" rtl="0">
              <a:lnSpc>
                <a:spcPct val="115000"/>
              </a:lnSpc>
              <a:spcBef>
                <a:spcPts val="1600"/>
              </a:spcBef>
              <a:spcAft>
                <a:spcPts val="0"/>
              </a:spcAft>
              <a:buClr>
                <a:srgbClr val="00202E"/>
              </a:buClr>
              <a:buSzPts val="1400"/>
              <a:buChar char="■"/>
              <a:defRPr>
                <a:solidFill>
                  <a:srgbClr val="00202E"/>
                </a:solidFill>
              </a:defRPr>
            </a:lvl6pPr>
            <a:lvl7pPr marL="3200400" lvl="6" indent="-317500" rtl="0">
              <a:lnSpc>
                <a:spcPct val="115000"/>
              </a:lnSpc>
              <a:spcBef>
                <a:spcPts val="1600"/>
              </a:spcBef>
              <a:spcAft>
                <a:spcPts val="0"/>
              </a:spcAft>
              <a:buClr>
                <a:srgbClr val="00202E"/>
              </a:buClr>
              <a:buSzPts val="1400"/>
              <a:buChar char="●"/>
              <a:defRPr>
                <a:solidFill>
                  <a:srgbClr val="00202E"/>
                </a:solidFill>
              </a:defRPr>
            </a:lvl7pPr>
            <a:lvl8pPr marL="3657600" lvl="7" indent="-317500" rtl="0">
              <a:lnSpc>
                <a:spcPct val="115000"/>
              </a:lnSpc>
              <a:spcBef>
                <a:spcPts val="1600"/>
              </a:spcBef>
              <a:spcAft>
                <a:spcPts val="0"/>
              </a:spcAft>
              <a:buClr>
                <a:srgbClr val="00202E"/>
              </a:buClr>
              <a:buSzPts val="1400"/>
              <a:buChar char="○"/>
              <a:defRPr>
                <a:solidFill>
                  <a:srgbClr val="00202E"/>
                </a:solidFill>
              </a:defRPr>
            </a:lvl8pPr>
            <a:lvl9pPr marL="4114800" lvl="8" indent="-317500" rtl="0">
              <a:lnSpc>
                <a:spcPct val="115000"/>
              </a:lnSpc>
              <a:spcBef>
                <a:spcPts val="1600"/>
              </a:spcBef>
              <a:spcAft>
                <a:spcPts val="1600"/>
              </a:spcAft>
              <a:buClr>
                <a:srgbClr val="00202E"/>
              </a:buClr>
              <a:buSzPts val="1400"/>
              <a:buChar char="■"/>
              <a:defRPr>
                <a:solidFill>
                  <a:srgbClr val="00202E"/>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4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06"/>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12"/>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17"/>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22"/>
        <p:cNvGrpSpPr/>
        <p:nvPr/>
      </p:nvGrpSpPr>
      <p:grpSpPr>
        <a:xfrm>
          <a:off x="0" y="0"/>
          <a:ext cx="0" cy="0"/>
          <a:chOff x="0" y="0"/>
          <a:chExt cx="0" cy="0"/>
        </a:xfrm>
      </p:grpSpPr>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28"/>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34"/>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40"/>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45"/>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50"/>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55"/>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4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60"/>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66"/>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74"/>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81"/>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86"/>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92"/>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00"/>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05"/>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14"/>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1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51"/>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24"/>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32"/>
        <p:cNvGrpSpPr/>
        <p:nvPr/>
      </p:nvGrpSpPr>
      <p:grpSpPr>
        <a:xfrm>
          <a:off x="0" y="0"/>
          <a:ext cx="0" cy="0"/>
          <a:chOff x="0" y="0"/>
          <a:chExt cx="0" cy="0"/>
        </a:xfrm>
      </p:grpSpPr>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339"/>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5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71"/>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87"/>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193"/>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Shape 201"/>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W&amp;W_Projected">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EBD7290DF6F648A91ABB545D7231DE" ma:contentTypeVersion="11" ma:contentTypeDescription="Create a new document." ma:contentTypeScope="" ma:versionID="befaa50fb4a601f7eca5a232e47eedbc">
  <xsd:schema xmlns:xsd="http://www.w3.org/2001/XMLSchema" xmlns:xs="http://www.w3.org/2001/XMLSchema" xmlns:p="http://schemas.microsoft.com/office/2006/metadata/properties" xmlns:ns2="d46d8d19-4712-4175-b1f1-31f0338f8b6b" xmlns:ns3="584c6146-d485-47f2-a2fe-03f0eb262035" targetNamespace="http://schemas.microsoft.com/office/2006/metadata/properties" ma:root="true" ma:fieldsID="10fa7f6ccfc7c3a7e64d549291e488d0" ns2:_="" ns3:_="">
    <xsd:import namespace="d46d8d19-4712-4175-b1f1-31f0338f8b6b"/>
    <xsd:import namespace="584c6146-d485-47f2-a2fe-03f0eb26203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6d8d19-4712-4175-b1f1-31f0338f8b6b"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4c6146-d485-47f2-a2fe-03f0eb26203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415C41-067F-4246-8613-49113BF936E7}">
  <ds:schemaRefs>
    <ds:schemaRef ds:uri="http://schemas.microsoft.com/sharepoint/v3/contenttype/forms"/>
  </ds:schemaRefs>
</ds:datastoreItem>
</file>

<file path=customXml/itemProps2.xml><?xml version="1.0" encoding="utf-8"?>
<ds:datastoreItem xmlns:ds="http://schemas.openxmlformats.org/officeDocument/2006/customXml" ds:itemID="{A056B66C-74A1-4C05-A9FD-46F171EDF5F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60DDC5B-E2A5-48B2-A31C-815460AE1583}"/>
</file>

<file path=docProps/app.xml><?xml version="1.0" encoding="utf-8"?>
<Properties xmlns="http://schemas.openxmlformats.org/officeDocument/2006/extended-properties" xmlns:vt="http://schemas.openxmlformats.org/officeDocument/2006/docPropsVTypes">
  <TotalTime>0</TotalTime>
  <Words>1466</Words>
  <Application>Microsoft Office PowerPoint</Application>
  <PresentationFormat>On-screen Show (16:9)</PresentationFormat>
  <Paragraphs>203</Paragraphs>
  <Slides>32</Slides>
  <Notes>32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Georgia</vt:lpstr>
      <vt:lpstr>W&amp;W_Projected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Simitesh Kumar</cp:lastModifiedBy>
  <cp:revision>1</cp:revision>
  <dcterms:modified xsi:type="dcterms:W3CDTF">2020-07-06T08:31:03Z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0x010100A4EBD7290DF6F648A91ABB545D7231DE</vt:lpwstr>
  </property>
</Properties>
</file>